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417"/>
  </p:notesMasterIdLst>
  <p:handoutMasterIdLst>
    <p:handoutMasterId r:id="rId418"/>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936" r:id="rId61"/>
    <p:sldId id="938" r:id="rId62"/>
    <p:sldId id="942" r:id="rId63"/>
    <p:sldId id="943" r:id="rId64"/>
    <p:sldId id="944" r:id="rId65"/>
    <p:sldId id="946" r:id="rId66"/>
    <p:sldId id="948" r:id="rId67"/>
    <p:sldId id="949" r:id="rId68"/>
    <p:sldId id="1333" r:id="rId69"/>
    <p:sldId id="1334" r:id="rId70"/>
    <p:sldId id="1332" r:id="rId71"/>
    <p:sldId id="950" r:id="rId72"/>
    <p:sldId id="952" r:id="rId73"/>
    <p:sldId id="953" r:id="rId74"/>
    <p:sldId id="954" r:id="rId75"/>
    <p:sldId id="955" r:id="rId76"/>
    <p:sldId id="956" r:id="rId77"/>
    <p:sldId id="957" r:id="rId78"/>
    <p:sldId id="958" r:id="rId79"/>
    <p:sldId id="959" r:id="rId80"/>
    <p:sldId id="960" r:id="rId81"/>
    <p:sldId id="1344" r:id="rId82"/>
    <p:sldId id="963" r:id="rId83"/>
    <p:sldId id="964" r:id="rId84"/>
    <p:sldId id="966" r:id="rId85"/>
    <p:sldId id="962" r:id="rId86"/>
    <p:sldId id="1336" r:id="rId87"/>
    <p:sldId id="1337" r:id="rId88"/>
    <p:sldId id="1338" r:id="rId89"/>
    <p:sldId id="1339" r:id="rId90"/>
    <p:sldId id="967" r:id="rId91"/>
    <p:sldId id="968" r:id="rId92"/>
    <p:sldId id="1341" r:id="rId93"/>
    <p:sldId id="1342" r:id="rId94"/>
    <p:sldId id="1340" r:id="rId95"/>
    <p:sldId id="981" r:id="rId96"/>
    <p:sldId id="982" r:id="rId97"/>
    <p:sldId id="980" r:id="rId98"/>
    <p:sldId id="983" r:id="rId99"/>
    <p:sldId id="969" r:id="rId100"/>
    <p:sldId id="970" r:id="rId101"/>
    <p:sldId id="971" r:id="rId102"/>
    <p:sldId id="972" r:id="rId103"/>
    <p:sldId id="1343" r:id="rId104"/>
    <p:sldId id="973" r:id="rId105"/>
    <p:sldId id="975" r:id="rId106"/>
    <p:sldId id="976" r:id="rId107"/>
    <p:sldId id="984" r:id="rId108"/>
    <p:sldId id="985" r:id="rId109"/>
    <p:sldId id="986" r:id="rId110"/>
    <p:sldId id="1345" r:id="rId111"/>
    <p:sldId id="134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347" r:id="rId131"/>
    <p:sldId id="1018" r:id="rId132"/>
    <p:sldId id="1019" r:id="rId133"/>
    <p:sldId id="1020" r:id="rId134"/>
    <p:sldId id="1021" r:id="rId135"/>
    <p:sldId id="1023" r:id="rId136"/>
    <p:sldId id="1024" r:id="rId137"/>
    <p:sldId id="1025" r:id="rId138"/>
    <p:sldId id="1026" r:id="rId139"/>
    <p:sldId id="1027" r:id="rId140"/>
    <p:sldId id="1028" r:id="rId141"/>
    <p:sldId id="1029" r:id="rId142"/>
    <p:sldId id="1030" r:id="rId143"/>
    <p:sldId id="1031" r:id="rId144"/>
    <p:sldId id="1032" r:id="rId145"/>
    <p:sldId id="1033" r:id="rId146"/>
    <p:sldId id="1034" r:id="rId147"/>
    <p:sldId id="1035" r:id="rId148"/>
    <p:sldId id="1036" r:id="rId149"/>
    <p:sldId id="1037" r:id="rId150"/>
    <p:sldId id="1039" r:id="rId151"/>
    <p:sldId id="1040" r:id="rId152"/>
    <p:sldId id="1041" r:id="rId153"/>
    <p:sldId id="1042" r:id="rId154"/>
    <p:sldId id="1043" r:id="rId155"/>
    <p:sldId id="1349" r:id="rId156"/>
    <p:sldId id="1348" r:id="rId157"/>
    <p:sldId id="1044" r:id="rId158"/>
    <p:sldId id="1045" r:id="rId159"/>
    <p:sldId id="1350" r:id="rId160"/>
    <p:sldId id="1351" r:id="rId161"/>
    <p:sldId id="1046" r:id="rId162"/>
    <p:sldId id="1047" r:id="rId163"/>
    <p:sldId id="1048" r:id="rId164"/>
    <p:sldId id="1049" r:id="rId165"/>
    <p:sldId id="1050" r:id="rId166"/>
    <p:sldId id="1051" r:id="rId167"/>
    <p:sldId id="1052" r:id="rId168"/>
    <p:sldId id="1053" r:id="rId169"/>
    <p:sldId id="1054" r:id="rId170"/>
    <p:sldId id="1003" r:id="rId171"/>
    <p:sldId id="1001" r:id="rId172"/>
    <p:sldId id="1002" r:id="rId173"/>
    <p:sldId id="1055" r:id="rId174"/>
    <p:sldId id="1056" r:id="rId175"/>
    <p:sldId id="1062" r:id="rId176"/>
    <p:sldId id="1057" r:id="rId177"/>
    <p:sldId id="1058" r:id="rId178"/>
    <p:sldId id="1059" r:id="rId179"/>
    <p:sldId id="1352" r:id="rId180"/>
    <p:sldId id="1060" r:id="rId181"/>
    <p:sldId id="1061" r:id="rId182"/>
    <p:sldId id="1063" r:id="rId183"/>
    <p:sldId id="1064" r:id="rId184"/>
    <p:sldId id="1065" r:id="rId185"/>
    <p:sldId id="1353" r:id="rId186"/>
    <p:sldId id="1066" r:id="rId187"/>
    <p:sldId id="1067" r:id="rId188"/>
    <p:sldId id="1068" r:id="rId189"/>
    <p:sldId id="1069" r:id="rId190"/>
    <p:sldId id="1087" r:id="rId191"/>
    <p:sldId id="1070" r:id="rId192"/>
    <p:sldId id="1071" r:id="rId193"/>
    <p:sldId id="1072" r:id="rId194"/>
    <p:sldId id="1073" r:id="rId195"/>
    <p:sldId id="1074" r:id="rId196"/>
    <p:sldId id="1076" r:id="rId197"/>
    <p:sldId id="1077" r:id="rId198"/>
    <p:sldId id="1078" r:id="rId199"/>
    <p:sldId id="1079" r:id="rId200"/>
    <p:sldId id="1080" r:id="rId201"/>
    <p:sldId id="1081" r:id="rId202"/>
    <p:sldId id="1082" r:id="rId203"/>
    <p:sldId id="1083" r:id="rId204"/>
    <p:sldId id="1084" r:id="rId205"/>
    <p:sldId id="1085" r:id="rId206"/>
    <p:sldId id="1086" r:id="rId207"/>
    <p:sldId id="1088" r:id="rId208"/>
    <p:sldId id="1089" r:id="rId209"/>
    <p:sldId id="1090" r:id="rId210"/>
    <p:sldId id="1091" r:id="rId211"/>
    <p:sldId id="1092" r:id="rId212"/>
    <p:sldId id="1093" r:id="rId213"/>
    <p:sldId id="1094" r:id="rId214"/>
    <p:sldId id="1095" r:id="rId215"/>
    <p:sldId id="1096" r:id="rId216"/>
    <p:sldId id="1097" r:id="rId217"/>
    <p:sldId id="1098" r:id="rId218"/>
    <p:sldId id="1099" r:id="rId219"/>
    <p:sldId id="1101" r:id="rId220"/>
    <p:sldId id="1102" r:id="rId221"/>
    <p:sldId id="1103" r:id="rId222"/>
    <p:sldId id="1104" r:id="rId223"/>
    <p:sldId id="1105" r:id="rId224"/>
    <p:sldId id="1106" r:id="rId225"/>
    <p:sldId id="1107" r:id="rId226"/>
    <p:sldId id="1108" r:id="rId227"/>
    <p:sldId id="1109" r:id="rId228"/>
    <p:sldId id="1110" r:id="rId229"/>
    <p:sldId id="1111" r:id="rId230"/>
    <p:sldId id="1354" r:id="rId231"/>
    <p:sldId id="1355" r:id="rId232"/>
    <p:sldId id="1356" r:id="rId233"/>
    <p:sldId id="1357" r:id="rId234"/>
    <p:sldId id="1358" r:id="rId235"/>
    <p:sldId id="1112" r:id="rId236"/>
    <p:sldId id="1113" r:id="rId237"/>
    <p:sldId id="1114" r:id="rId238"/>
    <p:sldId id="1115" r:id="rId239"/>
    <p:sldId id="1116" r:id="rId240"/>
    <p:sldId id="1117" r:id="rId241"/>
    <p:sldId id="1118" r:id="rId242"/>
    <p:sldId id="1119" r:id="rId243"/>
    <p:sldId id="1120" r:id="rId244"/>
    <p:sldId id="1124" r:id="rId245"/>
    <p:sldId id="1121" r:id="rId246"/>
    <p:sldId id="1122" r:id="rId247"/>
    <p:sldId id="1123" r:id="rId248"/>
    <p:sldId id="1004" r:id="rId249"/>
    <p:sldId id="1005" r:id="rId250"/>
    <p:sldId id="1006" r:id="rId251"/>
    <p:sldId id="1125" r:id="rId252"/>
    <p:sldId id="1126" r:id="rId253"/>
    <p:sldId id="1127" r:id="rId254"/>
    <p:sldId id="1128" r:id="rId255"/>
    <p:sldId id="1129" r:id="rId256"/>
    <p:sldId id="1130" r:id="rId257"/>
    <p:sldId id="1131" r:id="rId258"/>
    <p:sldId id="1132" r:id="rId259"/>
    <p:sldId id="1133" r:id="rId260"/>
    <p:sldId id="1134" r:id="rId261"/>
    <p:sldId id="1135" r:id="rId262"/>
    <p:sldId id="1297" r:id="rId263"/>
    <p:sldId id="1298" r:id="rId264"/>
    <p:sldId id="1301" r:id="rId265"/>
    <p:sldId id="1302" r:id="rId266"/>
    <p:sldId id="1303" r:id="rId267"/>
    <p:sldId id="1304" r:id="rId268"/>
    <p:sldId id="1305" r:id="rId269"/>
    <p:sldId id="1306" r:id="rId270"/>
    <p:sldId id="1307" r:id="rId271"/>
    <p:sldId id="1359" r:id="rId272"/>
    <p:sldId id="1308" r:id="rId273"/>
    <p:sldId id="1309" r:id="rId274"/>
    <p:sldId id="1310" r:id="rId275"/>
    <p:sldId id="1312" r:id="rId276"/>
    <p:sldId id="1313" r:id="rId277"/>
    <p:sldId id="1314" r:id="rId278"/>
    <p:sldId id="1360" r:id="rId279"/>
    <p:sldId id="1362" r:id="rId280"/>
    <p:sldId id="1363" r:id="rId281"/>
    <p:sldId id="1364" r:id="rId282"/>
    <p:sldId id="1361" r:id="rId283"/>
    <p:sldId id="1315" r:id="rId284"/>
    <p:sldId id="1365" r:id="rId285"/>
    <p:sldId id="1316" r:id="rId286"/>
    <p:sldId id="1366" r:id="rId287"/>
    <p:sldId id="1367" r:id="rId288"/>
    <p:sldId id="1368" r:id="rId289"/>
    <p:sldId id="1369" r:id="rId290"/>
    <p:sldId id="1380" r:id="rId291"/>
    <p:sldId id="1370" r:id="rId292"/>
    <p:sldId id="1371" r:id="rId293"/>
    <p:sldId id="1372" r:id="rId294"/>
    <p:sldId id="1373" r:id="rId295"/>
    <p:sldId id="1374" r:id="rId296"/>
    <p:sldId id="1375" r:id="rId297"/>
    <p:sldId id="1376" r:id="rId298"/>
    <p:sldId id="1377" r:id="rId299"/>
    <p:sldId id="1378" r:id="rId300"/>
    <p:sldId id="1379" r:id="rId301"/>
    <p:sldId id="1139" r:id="rId302"/>
    <p:sldId id="1140" r:id="rId303"/>
    <p:sldId id="1317" r:id="rId304"/>
    <p:sldId id="1141" r:id="rId305"/>
    <p:sldId id="1318" r:id="rId306"/>
    <p:sldId id="1320" r:id="rId307"/>
    <p:sldId id="1319" r:id="rId308"/>
    <p:sldId id="1321" r:id="rId309"/>
    <p:sldId id="1322" r:id="rId310"/>
    <p:sldId id="1323" r:id="rId311"/>
    <p:sldId id="1299" r:id="rId312"/>
    <p:sldId id="1143" r:id="rId313"/>
    <p:sldId id="1144" r:id="rId314"/>
    <p:sldId id="1145" r:id="rId315"/>
    <p:sldId id="1146" r:id="rId316"/>
    <p:sldId id="1147" r:id="rId317"/>
    <p:sldId id="1148" r:id="rId318"/>
    <p:sldId id="1149" r:id="rId319"/>
    <p:sldId id="1150" r:id="rId320"/>
    <p:sldId id="1151" r:id="rId321"/>
    <p:sldId id="1152" r:id="rId322"/>
    <p:sldId id="1153" r:id="rId323"/>
    <p:sldId id="1154" r:id="rId324"/>
    <p:sldId id="1155" r:id="rId325"/>
    <p:sldId id="1156" r:id="rId326"/>
    <p:sldId id="1157" r:id="rId327"/>
    <p:sldId id="1158" r:id="rId328"/>
    <p:sldId id="1159" r:id="rId329"/>
    <p:sldId id="1160" r:id="rId330"/>
    <p:sldId id="1161" r:id="rId331"/>
    <p:sldId id="1162" r:id="rId332"/>
    <p:sldId id="1163" r:id="rId333"/>
    <p:sldId id="1164" r:id="rId334"/>
    <p:sldId id="1165" r:id="rId335"/>
    <p:sldId id="1166" r:id="rId336"/>
    <p:sldId id="1167" r:id="rId337"/>
    <p:sldId id="1168" r:id="rId338"/>
    <p:sldId id="1169" r:id="rId339"/>
    <p:sldId id="1170" r:id="rId340"/>
    <p:sldId id="1171" r:id="rId341"/>
    <p:sldId id="1172" r:id="rId342"/>
    <p:sldId id="1173" r:id="rId343"/>
    <p:sldId id="1174" r:id="rId344"/>
    <p:sldId id="1007" r:id="rId345"/>
    <p:sldId id="1008" r:id="rId346"/>
    <p:sldId id="1009" r:id="rId347"/>
    <p:sldId id="1239" r:id="rId348"/>
    <p:sldId id="1240" r:id="rId349"/>
    <p:sldId id="1241" r:id="rId350"/>
    <p:sldId id="1242" r:id="rId351"/>
    <p:sldId id="1243" r:id="rId352"/>
    <p:sldId id="1244" r:id="rId353"/>
    <p:sldId id="1245" r:id="rId354"/>
    <p:sldId id="1254" r:id="rId355"/>
    <p:sldId id="1246" r:id="rId356"/>
    <p:sldId id="1247" r:id="rId357"/>
    <p:sldId id="1248" r:id="rId358"/>
    <p:sldId id="1249" r:id="rId359"/>
    <p:sldId id="1381" r:id="rId360"/>
    <p:sldId id="1384" r:id="rId361"/>
    <p:sldId id="1382" r:id="rId362"/>
    <p:sldId id="1383" r:id="rId363"/>
    <p:sldId id="1385" r:id="rId364"/>
    <p:sldId id="1386" r:id="rId365"/>
    <p:sldId id="1387" r:id="rId366"/>
    <p:sldId id="1388" r:id="rId367"/>
    <p:sldId id="1389" r:id="rId368"/>
    <p:sldId id="1390" r:id="rId369"/>
    <p:sldId id="1391" r:id="rId370"/>
    <p:sldId id="1392" r:id="rId371"/>
    <p:sldId id="1393" r:id="rId372"/>
    <p:sldId id="1250" r:id="rId373"/>
    <p:sldId id="1251" r:id="rId374"/>
    <p:sldId id="1252" r:id="rId375"/>
    <p:sldId id="1253" r:id="rId376"/>
    <p:sldId id="1256" r:id="rId377"/>
    <p:sldId id="1255" r:id="rId378"/>
    <p:sldId id="1394" r:id="rId379"/>
    <p:sldId id="1259" r:id="rId380"/>
    <p:sldId id="1260" r:id="rId381"/>
    <p:sldId id="1261" r:id="rId382"/>
    <p:sldId id="1262" r:id="rId383"/>
    <p:sldId id="1263" r:id="rId384"/>
    <p:sldId id="1264" r:id="rId385"/>
    <p:sldId id="1265" r:id="rId386"/>
    <p:sldId id="1395" r:id="rId387"/>
    <p:sldId id="1266" r:id="rId388"/>
    <p:sldId id="1267" r:id="rId389"/>
    <p:sldId id="1396" r:id="rId390"/>
    <p:sldId id="1397" r:id="rId391"/>
    <p:sldId id="1399" r:id="rId392"/>
    <p:sldId id="1400" r:id="rId393"/>
    <p:sldId id="1398" r:id="rId394"/>
    <p:sldId id="1401" r:id="rId395"/>
    <p:sldId id="1268" r:id="rId396"/>
    <p:sldId id="1269" r:id="rId397"/>
    <p:sldId id="1270" r:id="rId398"/>
    <p:sldId id="1271" r:id="rId399"/>
    <p:sldId id="1272" r:id="rId400"/>
    <p:sldId id="1273" r:id="rId401"/>
    <p:sldId id="1274" r:id="rId402"/>
    <p:sldId id="1275" r:id="rId403"/>
    <p:sldId id="1276" r:id="rId404"/>
    <p:sldId id="1277" r:id="rId405"/>
    <p:sldId id="1278" r:id="rId406"/>
    <p:sldId id="1279" r:id="rId407"/>
    <p:sldId id="1280" r:id="rId408"/>
    <p:sldId id="1281" r:id="rId409"/>
    <p:sldId id="1282" r:id="rId410"/>
    <p:sldId id="1283" r:id="rId411"/>
    <p:sldId id="1285" r:id="rId412"/>
    <p:sldId id="1284" r:id="rId413"/>
    <p:sldId id="1286" r:id="rId414"/>
    <p:sldId id="1287" r:id="rId415"/>
    <p:sldId id="1288" r:id="rId416"/>
  </p:sldIdLst>
  <p:sldSz cx="10440988" cy="6858000"/>
  <p:notesSz cx="6797675" cy="9926638"/>
  <p:embeddedFontLst>
    <p:embeddedFont>
      <p:font typeface="고도 B" panose="02000503000000020004" pitchFamily="2" charset="-127"/>
      <p:regular r:id="rId419"/>
    </p:embeddedFont>
    <p:embeddedFont>
      <p:font typeface="고도 M" panose="02000503000000020004" pitchFamily="2" charset="-127"/>
      <p:regular r:id="rId420"/>
    </p:embeddedFont>
    <p:embeddedFont>
      <p:font typeface="나눔스퀘어 ExtraBold" panose="020B0600000101010101" pitchFamily="50" charset="-127"/>
      <p:bold r:id="rId421"/>
    </p:embeddedFont>
    <p:embeddedFont>
      <p:font typeface="맑은 고딕" panose="020B0503020000020004" pitchFamily="50" charset="-127"/>
      <p:regular r:id="rId422"/>
      <p:bold r:id="rId423"/>
    </p:embeddedFont>
    <p:embeddedFont>
      <p:font typeface="맑은 고딕" panose="020B0503020000020004" pitchFamily="50" charset="-127"/>
      <p:regular r:id="rId422"/>
      <p:bold r:id="rId423"/>
    </p:embeddedFont>
    <p:embeddedFont>
      <p:font typeface="Calvin" panose="020B0600000101010101"/>
      <p:regular r:id="rId424"/>
    </p:embeddedFont>
    <p:embeddedFont>
      <p:font typeface="Cambria Math" panose="02040503050406030204" pitchFamily="18" charset="0"/>
      <p:regular r:id="rId425"/>
    </p:embeddedFont>
    <p:embeddedFont>
      <p:font typeface="Candara" panose="020E0502030303020204" pitchFamily="34" charset="0"/>
      <p:regular r:id="rId426"/>
      <p:bold r:id="rId427"/>
      <p:italic r:id="rId428"/>
      <p:boldItalic r:id="rId429"/>
    </p:embeddedFont>
    <p:embeddedFont>
      <p:font typeface="Consolas" panose="020B0609020204030204" pitchFamily="49" charset="0"/>
      <p:regular r:id="rId430"/>
      <p:bold r:id="rId431"/>
      <p:italic r:id="rId432"/>
      <p:boldItalic r:id="rId433"/>
    </p:embeddedFont>
    <p:embeddedFont>
      <p:font typeface="Microsoft Sans Serif" panose="020B0604020202020204" pitchFamily="34" charset="0"/>
      <p:regular r:id="rId434"/>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F6600"/>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83" d="100"/>
          <a:sy n="83" d="100"/>
        </p:scale>
        <p:origin x="1416" y="62"/>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font" Target="fonts/font15.fntdata"/><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font" Target="fonts/font6.fntdata"/><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commentAuthors" Target="commentAuthors.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font" Target="fonts/font8.fntdata"/><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viewProps" Target="viewProps.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notesMaster" Target="notesMasters/notesMaster1.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font" Target="fonts/font10.fntdata"/><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tableStyles" Target="tableStyles.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212" Type="http://schemas.openxmlformats.org/officeDocument/2006/relationships/slide" Target="slides/slide210.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font" Target="fonts/font1.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430" Type="http://schemas.openxmlformats.org/officeDocument/2006/relationships/font" Target="fonts/font12.fntdata"/><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font" Target="fonts/font13.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font" Target="fonts/font3.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font" Target="fonts/font14.fntdata"/><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font" Target="fonts/font4.fntdata"/><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font" Target="fonts/font5.fntdata"/><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font" Target="fonts/font16.fntdata"/><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font" Target="fonts/font7.fntdata"/><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presProps" Target="presProps.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font" Target="fonts/font9.fntdata"/><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theme" Target="theme/theme1.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handoutMaster" Target="handoutMasters/handoutMaster1.xml"/><Relationship Id="rId222" Type="http://schemas.openxmlformats.org/officeDocument/2006/relationships/slide" Target="slides/slide220.xml"/><Relationship Id="rId264" Type="http://schemas.openxmlformats.org/officeDocument/2006/relationships/slide" Target="slides/slide262.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font" Target="fonts/font11.fntdata"/><Relationship Id="rId1" Type="http://schemas.openxmlformats.org/officeDocument/2006/relationships/slideMaster" Target="slideMasters/slideMaster1.xml"/><Relationship Id="rId233" Type="http://schemas.openxmlformats.org/officeDocument/2006/relationships/slide" Target="slides/slide231.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97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422203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717451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1275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5195347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717177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5490109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4132557"/>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2326100"/>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67224784"/>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3457896"/>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754203"/>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03.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6.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7.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08.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5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0.png"/><Relationship Id="rId4" Type="http://schemas.openxmlformats.org/officeDocument/2006/relationships/image" Target="../media/image1230.png"/></Relationships>
</file>

<file path=ppt/slides/_rels/slide157.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5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17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0.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7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png"/><Relationship Id="rId3" Type="http://schemas.openxmlformats.org/officeDocument/2006/relationships/image" Target="../media/image167.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png"/><Relationship Id="rId2" Type="http://schemas.openxmlformats.org/officeDocument/2006/relationships/notesSlide" Target="../notesSlides/notesSlide185.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png"/><Relationship Id="rId10" Type="http://schemas.openxmlformats.org/officeDocument/2006/relationships/image" Target="../media/image1630.png"/><Relationship Id="rId19" Type="http://schemas.openxmlformats.org/officeDocument/2006/relationships/image" Target="../media/image172.png"/><Relationship Id="rId4" Type="http://schemas.openxmlformats.org/officeDocument/2006/relationships/image" Target="../media/image1671.png"/><Relationship Id="rId9" Type="http://schemas.openxmlformats.org/officeDocument/2006/relationships/image" Target="../media/image1620.png"/><Relationship Id="rId14" Type="http://schemas.openxmlformats.org/officeDocument/2006/relationships/image" Target="../media/image1670.png"/></Relationships>
</file>

<file path=ppt/slides/_rels/slide186.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8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26" Type="http://schemas.openxmlformats.org/officeDocument/2006/relationships/image" Target="../media/image207.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87.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s>
</file>

<file path=ppt/slides/_rels/slide188.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188.xml"/><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2220.png"/><Relationship Id="rId13" Type="http://schemas.openxmlformats.org/officeDocument/2006/relationships/image" Target="../media/image227.png"/><Relationship Id="rId3" Type="http://schemas.openxmlformats.org/officeDocument/2006/relationships/image" Target="../media/image2170.png"/><Relationship Id="rId7" Type="http://schemas.openxmlformats.org/officeDocument/2006/relationships/image" Target="../media/image2210.png"/><Relationship Id="rId12" Type="http://schemas.openxmlformats.org/officeDocument/2006/relationships/image" Target="../media/image226.png"/><Relationship Id="rId2" Type="http://schemas.openxmlformats.org/officeDocument/2006/relationships/notesSlide" Target="../notesSlides/notesSlide190.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225.png"/><Relationship Id="rId5" Type="http://schemas.openxmlformats.org/officeDocument/2006/relationships/image" Target="../media/image2190.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22.png"/><Relationship Id="rId9" Type="http://schemas.openxmlformats.org/officeDocument/2006/relationships/image" Target="../media/image223.png"/><Relationship Id="rId14" Type="http://schemas.openxmlformats.org/officeDocument/2006/relationships/image" Target="../media/image228.png"/></Relationships>
</file>

<file path=ppt/slides/_rels/slide19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21" Type="http://schemas.openxmlformats.org/officeDocument/2006/relationships/image" Target="../media/image24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91.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49.png"/><Relationship Id="rId10" Type="http://schemas.openxmlformats.org/officeDocument/2006/relationships/image" Target="../media/image237.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48.png"/></Relationships>
</file>

<file path=ppt/slides/_rels/slide19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2.xml"/><Relationship Id="rId1" Type="http://schemas.openxmlformats.org/officeDocument/2006/relationships/slideLayout" Target="../slideLayouts/slideLayout2.xml"/><Relationship Id="rId5" Type="http://schemas.openxmlformats.org/officeDocument/2006/relationships/image" Target="../media/image2480.png"/><Relationship Id="rId4" Type="http://schemas.openxmlformats.org/officeDocument/2006/relationships/image" Target="../media/image2481.png"/></Relationships>
</file>

<file path=ppt/slides/_rels/slide193.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19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9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21" Type="http://schemas.openxmlformats.org/officeDocument/2006/relationships/image" Target="../media/image255.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94.xml"/><Relationship Id="rId16" Type="http://schemas.openxmlformats.org/officeDocument/2006/relationships/image" Target="../media/image2420.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57.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56.png"/></Relationships>
</file>

<file path=ppt/slides/_rels/slide19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59.png"/></Relationships>
</file>

<file path=ppt/slides/_rels/slide19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1.png"/><Relationship Id="rId3" Type="http://schemas.openxmlformats.org/officeDocument/2006/relationships/image" Target="../media/image231.png"/><Relationship Id="rId21" Type="http://schemas.openxmlformats.org/officeDocument/2006/relationships/image" Target="../media/image260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5" Type="http://schemas.openxmlformats.org/officeDocument/2006/relationships/image" Target="../media/image264.png"/><Relationship Id="rId2" Type="http://schemas.openxmlformats.org/officeDocument/2006/relationships/notesSlide" Target="../notesSlides/notesSlide196.xml"/><Relationship Id="rId16" Type="http://schemas.openxmlformats.org/officeDocument/2006/relationships/image" Target="../media/image2420.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24" Type="http://schemas.openxmlformats.org/officeDocument/2006/relationships/image" Target="../media/image263.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0.png"/><Relationship Id="rId10" Type="http://schemas.openxmlformats.org/officeDocument/2006/relationships/image" Target="../media/image224.png"/><Relationship Id="rId19" Type="http://schemas.openxmlformats.org/officeDocument/2006/relationships/image" Target="../media/image262.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10.png"/></Relationships>
</file>

<file path=ppt/slides/_rels/slide19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2.png"/><Relationship Id="rId3" Type="http://schemas.openxmlformats.org/officeDocument/2006/relationships/image" Target="../media/image231.png"/><Relationship Id="rId21" Type="http://schemas.openxmlformats.org/officeDocument/2006/relationships/image" Target="../media/image261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5.png"/><Relationship Id="rId2" Type="http://schemas.openxmlformats.org/officeDocument/2006/relationships/notesSlide" Target="../notesSlides/notesSlide197.xml"/><Relationship Id="rId16" Type="http://schemas.openxmlformats.org/officeDocument/2006/relationships/image" Target="../media/image2420.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6.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40.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660.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0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14.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0.png"/><Relationship Id="rId3" Type="http://schemas.openxmlformats.org/officeDocument/2006/relationships/image" Target="../media/image2070.png"/><Relationship Id="rId7" Type="http://schemas.openxmlformats.org/officeDocument/2006/relationships/image" Target="../media/image274.png"/><Relationship Id="rId12" Type="http://schemas.openxmlformats.org/officeDocument/2006/relationships/image" Target="../media/image2730.png"/><Relationship Id="rId17" Type="http://schemas.openxmlformats.org/officeDocument/2006/relationships/image" Target="../media/image280.png"/><Relationship Id="rId2" Type="http://schemas.openxmlformats.org/officeDocument/2006/relationships/notesSlide" Target="../notesSlides/notesSlide214.xml"/><Relationship Id="rId16"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5" Type="http://schemas.openxmlformats.org/officeDocument/2006/relationships/image" Target="../media/image276.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15.xml.rels><?xml version="1.0" encoding="UTF-8" standalone="yes"?>
<Relationships xmlns="http://schemas.openxmlformats.org/package/2006/relationships"><Relationship Id="rId8" Type="http://schemas.openxmlformats.org/officeDocument/2006/relationships/image" Target="../media/image284.svg"/><Relationship Id="rId3" Type="http://schemas.openxmlformats.org/officeDocument/2006/relationships/image" Target="../media/image274.jpeg"/><Relationship Id="rId7" Type="http://schemas.openxmlformats.org/officeDocument/2006/relationships/image" Target="../media/image283.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282.svg"/><Relationship Id="rId5" Type="http://schemas.openxmlformats.org/officeDocument/2006/relationships/image" Target="../media/image281.png"/><Relationship Id="rId10" Type="http://schemas.openxmlformats.org/officeDocument/2006/relationships/image" Target="../media/image286.svg"/><Relationship Id="rId4" Type="http://schemas.openxmlformats.org/officeDocument/2006/relationships/image" Target="../media/image275.jpeg"/><Relationship Id="rId9" Type="http://schemas.openxmlformats.org/officeDocument/2006/relationships/image" Target="../media/image285.png"/></Relationships>
</file>

<file path=ppt/slides/_rels/slide216.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4.jpeg"/><Relationship Id="rId7" Type="http://schemas.openxmlformats.org/officeDocument/2006/relationships/image" Target="../media/image2870.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0.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7.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82.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81.png"/><Relationship Id="rId17" Type="http://schemas.openxmlformats.org/officeDocument/2006/relationships/image" Target="../media/image286.svg"/><Relationship Id="rId2" Type="http://schemas.openxmlformats.org/officeDocument/2006/relationships/notesSlide" Target="../notesSlides/notesSlide217.xml"/><Relationship Id="rId16" Type="http://schemas.openxmlformats.org/officeDocument/2006/relationships/image" Target="../media/image285.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4.jpeg"/><Relationship Id="rId5" Type="http://schemas.openxmlformats.org/officeDocument/2006/relationships/image" Target="../media/image293.png"/><Relationship Id="rId15" Type="http://schemas.openxmlformats.org/officeDocument/2006/relationships/image" Target="../media/image284.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83.png"/></Relationships>
</file>

<file path=ppt/slides/_rels/slide218.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84.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83.png"/><Relationship Id="rId17" Type="http://schemas.openxmlformats.org/officeDocument/2006/relationships/image" Target="../media/image304.png"/><Relationship Id="rId2" Type="http://schemas.openxmlformats.org/officeDocument/2006/relationships/notesSlide" Target="../notesSlides/notesSlide218.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82.svg"/><Relationship Id="rId5" Type="http://schemas.openxmlformats.org/officeDocument/2006/relationships/image" Target="../media/image299.png"/><Relationship Id="rId15" Type="http://schemas.openxmlformats.org/officeDocument/2006/relationships/image" Target="../media/image286.svg"/><Relationship Id="rId10" Type="http://schemas.openxmlformats.org/officeDocument/2006/relationships/image" Target="../media/image281.png"/><Relationship Id="rId4" Type="http://schemas.openxmlformats.org/officeDocument/2006/relationships/image" Target="../media/image292.png"/><Relationship Id="rId9" Type="http://schemas.openxmlformats.org/officeDocument/2006/relationships/image" Target="../media/image274.jpeg"/><Relationship Id="rId14" Type="http://schemas.openxmlformats.org/officeDocument/2006/relationships/image" Target="../media/image285.png"/></Relationships>
</file>

<file path=ppt/slides/_rels/slide21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2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2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2.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2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2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2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hyperlink" Target="https://support.microsoft.com/en-my/help/2977003/the-latest-supported-visual-c-downloads" TargetMode="Externa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290.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3300.png"/></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3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0.xml"/><Relationship Id="rId1" Type="http://schemas.openxmlformats.org/officeDocument/2006/relationships/slideLayout" Target="../slideLayouts/slideLayout2.xml"/><Relationship Id="rId6" Type="http://schemas.openxmlformats.org/officeDocument/2006/relationships/image" Target="../media/image351.png"/><Relationship Id="rId5" Type="http://schemas.openxmlformats.org/officeDocument/2006/relationships/image" Target="../media/image350.png"/><Relationship Id="rId4" Type="http://schemas.openxmlformats.org/officeDocument/2006/relationships/image" Target="../media/image352.png"/></Relationships>
</file>

<file path=ppt/slides/_rels/slide256.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410.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70.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76.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95.xml"/><Relationship Id="rId1" Type="http://schemas.openxmlformats.org/officeDocument/2006/relationships/slideLayout" Target="../slideLayouts/slideLayout2.xml"/><Relationship Id="rId4" Type="http://schemas.openxmlformats.org/officeDocument/2006/relationships/image" Target="../media/image357.svg"/></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98.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0.png"/></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306.xml"/><Relationship Id="rId1" Type="http://schemas.openxmlformats.org/officeDocument/2006/relationships/slideLayout" Target="../slideLayouts/slideLayout2.xml"/><Relationship Id="rId5" Type="http://schemas.openxmlformats.org/officeDocument/2006/relationships/image" Target="../media/image364.png"/><Relationship Id="rId4" Type="http://schemas.openxmlformats.org/officeDocument/2006/relationships/image" Target="../media/image79.png"/></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8.xml"/><Relationship Id="rId1" Type="http://schemas.openxmlformats.org/officeDocument/2006/relationships/slideLayout" Target="../slideLayouts/slideLayout2.xml"/><Relationship Id="rId4" Type="http://schemas.openxmlformats.org/officeDocument/2006/relationships/image" Target="../media/image365.png"/></Relationships>
</file>

<file path=ppt/slides/_rels/slide314.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309.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7.png"/></Relationships>
</file>

<file path=ppt/slides/_rels/slide315.xml.rels><?xml version="1.0" encoding="UTF-8" standalone="yes"?>
<Relationships xmlns="http://schemas.openxmlformats.org/package/2006/relationships"><Relationship Id="rId3" Type="http://schemas.openxmlformats.org/officeDocument/2006/relationships/image" Target="../media/image3670.png"/><Relationship Id="rId2" Type="http://schemas.openxmlformats.org/officeDocument/2006/relationships/notesSlide" Target="../notesSlides/notesSlide310.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19.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33.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39.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34.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37.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8.xml"/><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42.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48.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43.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49.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385.png"/><Relationship Id="rId7" Type="http://schemas.openxmlformats.org/officeDocument/2006/relationships/image" Target="../media/image439.png"/><Relationship Id="rId12" Type="http://schemas.openxmlformats.org/officeDocument/2006/relationships/image" Target="../media/image384.png"/><Relationship Id="rId17" Type="http://schemas.openxmlformats.org/officeDocument/2006/relationships/image" Target="../media/image449.png"/><Relationship Id="rId2" Type="http://schemas.openxmlformats.org/officeDocument/2006/relationships/notesSlide" Target="../notesSlides/notesSlide344.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386.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388.png"/><Relationship Id="rId2" Type="http://schemas.openxmlformats.org/officeDocument/2006/relationships/notesSlide" Target="../notesSlides/notesSlide345.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387.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51.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3860.png"/><Relationship Id="rId7" Type="http://schemas.openxmlformats.org/officeDocument/2006/relationships/image" Target="../media/image390.png"/><Relationship Id="rId12" Type="http://schemas.openxmlformats.org/officeDocument/2006/relationships/image" Target="../media/image395.png"/><Relationship Id="rId2" Type="http://schemas.openxmlformats.org/officeDocument/2006/relationships/notesSlide" Target="../notesSlides/notesSlide346.xml"/><Relationship Id="rId1" Type="http://schemas.openxmlformats.org/officeDocument/2006/relationships/slideLayout" Target="../slideLayouts/slideLayout2.xml"/><Relationship Id="rId6" Type="http://schemas.openxmlformats.org/officeDocument/2006/relationships/image" Target="../media/image389.png"/><Relationship Id="rId11" Type="http://schemas.openxmlformats.org/officeDocument/2006/relationships/image" Target="../media/image394.png"/><Relationship Id="rId5" Type="http://schemas.openxmlformats.org/officeDocument/2006/relationships/image" Target="../media/image3880.png"/><Relationship Id="rId10" Type="http://schemas.openxmlformats.org/officeDocument/2006/relationships/image" Target="../media/image393.png"/><Relationship Id="rId4" Type="http://schemas.openxmlformats.org/officeDocument/2006/relationships/image" Target="../media/image3870.png"/><Relationship Id="rId9" Type="http://schemas.openxmlformats.org/officeDocument/2006/relationships/image" Target="../media/image392.png"/></Relationships>
</file>

<file path=ppt/slides/_rels/slide352.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396.png"/><Relationship Id="rId17" Type="http://schemas.openxmlformats.org/officeDocument/2006/relationships/image" Target="../media/image489.png"/><Relationship Id="rId2" Type="http://schemas.openxmlformats.org/officeDocument/2006/relationships/notesSlide" Target="../notesSlides/notesSlide347.xml"/><Relationship Id="rId1" Type="http://schemas.openxmlformats.org/officeDocument/2006/relationships/slideLayout" Target="../slideLayouts/slideLayout2.xml"/><Relationship Id="rId19" Type="http://schemas.openxmlformats.org/officeDocument/2006/relationships/image" Target="../media/image490.png"/><Relationship Id="rId14" Type="http://schemas.openxmlformats.org/officeDocument/2006/relationships/image" Target="../media/image486.png"/></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398.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3970.png"/><Relationship Id="rId2" Type="http://schemas.openxmlformats.org/officeDocument/2006/relationships/notesSlide" Target="../notesSlides/notesSlide349.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24" Type="http://schemas.openxmlformats.org/officeDocument/2006/relationships/image" Target="../media/image397.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399.png"/></Relationships>
</file>

<file path=ppt/slides/_rels/slide35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50.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56.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6.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401.png"/><Relationship Id="rId2" Type="http://schemas.openxmlformats.org/officeDocument/2006/relationships/notesSlide" Target="../notesSlides/notesSlide351.xml"/><Relationship Id="rId16" Type="http://schemas.openxmlformats.org/officeDocument/2006/relationships/image" Target="../media/image502.png"/><Relationship Id="rId1" Type="http://schemas.openxmlformats.org/officeDocument/2006/relationships/slideLayout" Target="../slideLayouts/slideLayout2.xml"/><Relationship Id="rId24" Type="http://schemas.openxmlformats.org/officeDocument/2006/relationships/image" Target="../media/image400.png"/><Relationship Id="rId11" Type="http://schemas.openxmlformats.org/officeDocument/2006/relationships/image" Target="../media/image458.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28" Type="http://schemas.openxmlformats.org/officeDocument/2006/relationships/image" Target="../media/image402.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7.png"/></Relationships>
</file>

<file path=ppt/slides/_rels/slide357.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413.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412.png"/><Relationship Id="rId2" Type="http://schemas.openxmlformats.org/officeDocument/2006/relationships/notesSlide" Target="../notesSlides/notesSlide354.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411.png"/><Relationship Id="rId5" Type="http://schemas.openxmlformats.org/officeDocument/2006/relationships/image" Target="../media/image405.png"/><Relationship Id="rId10" Type="http://schemas.openxmlformats.org/officeDocument/2006/relationships/image" Target="../media/image410.png"/><Relationship Id="rId4" Type="http://schemas.openxmlformats.org/officeDocument/2006/relationships/image" Target="../media/image404.png"/><Relationship Id="rId9" Type="http://schemas.openxmlformats.org/officeDocument/2006/relationships/image" Target="../media/image409.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411.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472.png"/><Relationship Id="rId2" Type="http://schemas.openxmlformats.org/officeDocument/2006/relationships/notesSlide" Target="../notesSlides/notesSlide355.xml"/><Relationship Id="rId16" Type="http://schemas.openxmlformats.org/officeDocument/2006/relationships/image" Target="../media/image471.png"/><Relationship Id="rId20" Type="http://schemas.openxmlformats.org/officeDocument/2006/relationships/image" Target="../media/image475.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474.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476.png"/></Relationships>
</file>

<file path=ppt/slides/_rels/slide361.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411.png"/><Relationship Id="rId3" Type="http://schemas.openxmlformats.org/officeDocument/2006/relationships/image" Target="../media/image477.png"/><Relationship Id="rId21" Type="http://schemas.openxmlformats.org/officeDocument/2006/relationships/image" Target="../media/image523.png"/><Relationship Id="rId7" Type="http://schemas.openxmlformats.org/officeDocument/2006/relationships/image" Target="../media/image481.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56.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479.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28.png"/></Relationships>
</file>

<file path=ppt/slides/_rels/slide362.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8.png"/><Relationship Id="rId3" Type="http://schemas.openxmlformats.org/officeDocument/2006/relationships/image" Target="../media/image529.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47.png"/><Relationship Id="rId2" Type="http://schemas.openxmlformats.org/officeDocument/2006/relationships/notesSlide" Target="../notesSlides/notesSlide357.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46.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45.png"/><Relationship Id="rId28" Type="http://schemas.openxmlformats.org/officeDocument/2006/relationships/image" Target="../media/image550.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544.png"/><Relationship Id="rId27" Type="http://schemas.openxmlformats.org/officeDocument/2006/relationships/image" Target="../media/image549.png"/></Relationships>
</file>

<file path=ppt/slides/_rels/slide363.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555.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554.png"/><Relationship Id="rId2" Type="http://schemas.openxmlformats.org/officeDocument/2006/relationships/notesSlide" Target="../notesSlides/notesSlide358.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553.png"/><Relationship Id="rId5" Type="http://schemas.openxmlformats.org/officeDocument/2006/relationships/image" Target="../media/image405.png"/><Relationship Id="rId10" Type="http://schemas.openxmlformats.org/officeDocument/2006/relationships/image" Target="../media/image552.png"/><Relationship Id="rId4" Type="http://schemas.openxmlformats.org/officeDocument/2006/relationships/image" Target="../media/image404.png"/><Relationship Id="rId9" Type="http://schemas.openxmlformats.org/officeDocument/2006/relationships/image" Target="../media/image409.png"/></Relationships>
</file>

<file path=ppt/slides/_rels/slide364.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559.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556.png"/><Relationship Id="rId2" Type="http://schemas.openxmlformats.org/officeDocument/2006/relationships/notesSlide" Target="../notesSlides/notesSlide359.xml"/><Relationship Id="rId16" Type="http://schemas.openxmlformats.org/officeDocument/2006/relationships/image" Target="../media/image471.png"/><Relationship Id="rId20" Type="http://schemas.openxmlformats.org/officeDocument/2006/relationships/image" Target="../media/image558.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557.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560.png"/></Relationships>
</file>

<file path=ppt/slides/_rels/slide365.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560.png"/><Relationship Id="rId3" Type="http://schemas.openxmlformats.org/officeDocument/2006/relationships/image" Target="../media/image561.png"/><Relationship Id="rId21" Type="http://schemas.openxmlformats.org/officeDocument/2006/relationships/image" Target="../media/image523.png"/><Relationship Id="rId7" Type="http://schemas.openxmlformats.org/officeDocument/2006/relationships/image" Target="../media/image565.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60.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564.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563.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562.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67.png"/></Relationships>
</file>

<file path=ppt/slides/_rels/slide366.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8.png"/><Relationship Id="rId3" Type="http://schemas.openxmlformats.org/officeDocument/2006/relationships/image" Target="../media/image568.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71.png"/><Relationship Id="rId2" Type="http://schemas.openxmlformats.org/officeDocument/2006/relationships/notesSlide" Target="../notesSlides/notesSlide361.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70.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69.png"/><Relationship Id="rId28" Type="http://schemas.openxmlformats.org/officeDocument/2006/relationships/image" Target="../media/image550.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411.png"/><Relationship Id="rId27" Type="http://schemas.openxmlformats.org/officeDocument/2006/relationships/image" Target="../media/image549.png"/></Relationships>
</file>

<file path=ppt/slides/_rels/slide367.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576.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574.png"/><Relationship Id="rId2" Type="http://schemas.openxmlformats.org/officeDocument/2006/relationships/notesSlide" Target="../notesSlides/notesSlide362.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573.png"/><Relationship Id="rId5" Type="http://schemas.openxmlformats.org/officeDocument/2006/relationships/image" Target="../media/image405.png"/><Relationship Id="rId10" Type="http://schemas.openxmlformats.org/officeDocument/2006/relationships/image" Target="../media/image572.png"/><Relationship Id="rId4" Type="http://schemas.openxmlformats.org/officeDocument/2006/relationships/image" Target="../media/image404.png"/><Relationship Id="rId9" Type="http://schemas.openxmlformats.org/officeDocument/2006/relationships/image" Target="../media/image409.png"/></Relationships>
</file>

<file path=ppt/slides/_rels/slide368.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559.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577.png"/><Relationship Id="rId2" Type="http://schemas.openxmlformats.org/officeDocument/2006/relationships/notesSlide" Target="../notesSlides/notesSlide363.xml"/><Relationship Id="rId16" Type="http://schemas.openxmlformats.org/officeDocument/2006/relationships/image" Target="../media/image471.png"/><Relationship Id="rId20" Type="http://schemas.openxmlformats.org/officeDocument/2006/relationships/image" Target="../media/image579.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578.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573.png"/></Relationships>
</file>

<file path=ppt/slides/_rels/slide369.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567.png"/><Relationship Id="rId3" Type="http://schemas.openxmlformats.org/officeDocument/2006/relationships/image" Target="../media/image580.png"/><Relationship Id="rId21" Type="http://schemas.openxmlformats.org/officeDocument/2006/relationships/image" Target="../media/image523.png"/><Relationship Id="rId7" Type="http://schemas.openxmlformats.org/officeDocument/2006/relationships/image" Target="../media/image565.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64.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582.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581.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562.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7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9.png"/><Relationship Id="rId3" Type="http://schemas.openxmlformats.org/officeDocument/2006/relationships/image" Target="../media/image583.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48.png"/><Relationship Id="rId2" Type="http://schemas.openxmlformats.org/officeDocument/2006/relationships/notesSlide" Target="../notesSlides/notesSlide365.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73.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71.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85.png"/><Relationship Id="rId28" Type="http://schemas.openxmlformats.org/officeDocument/2006/relationships/image" Target="../media/image551.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584.png"/><Relationship Id="rId27" Type="http://schemas.openxmlformats.org/officeDocument/2006/relationships/image" Target="../media/image550.png"/></Relationships>
</file>

<file path=ppt/slides/_rels/slide371.xml.rels><?xml version="1.0" encoding="UTF-8" standalone="yes"?>
<Relationships xmlns="http://schemas.openxmlformats.org/package/2006/relationships"><Relationship Id="rId8" Type="http://schemas.openxmlformats.org/officeDocument/2006/relationships/image" Target="../media/image5260.png"/><Relationship Id="rId13" Type="http://schemas.openxmlformats.org/officeDocument/2006/relationships/image" Target="../media/image5311.png"/><Relationship Id="rId18" Type="http://schemas.openxmlformats.org/officeDocument/2006/relationships/image" Target="../media/image5360.png"/><Relationship Id="rId26" Type="http://schemas.openxmlformats.org/officeDocument/2006/relationships/image" Target="../media/image5440.png"/><Relationship Id="rId3" Type="http://schemas.openxmlformats.org/officeDocument/2006/relationships/image" Target="../media/image5210.png"/><Relationship Id="rId21" Type="http://schemas.openxmlformats.org/officeDocument/2006/relationships/image" Target="../media/image5390.png"/><Relationship Id="rId7" Type="http://schemas.openxmlformats.org/officeDocument/2006/relationships/image" Target="../media/image5250.png"/><Relationship Id="rId12" Type="http://schemas.openxmlformats.org/officeDocument/2006/relationships/image" Target="../media/image5300.png"/><Relationship Id="rId17" Type="http://schemas.openxmlformats.org/officeDocument/2006/relationships/image" Target="../media/image5350.png"/><Relationship Id="rId25" Type="http://schemas.openxmlformats.org/officeDocument/2006/relationships/image" Target="../media/image5430.png"/><Relationship Id="rId2" Type="http://schemas.openxmlformats.org/officeDocument/2006/relationships/notesSlide" Target="../notesSlides/notesSlide366.xml"/><Relationship Id="rId16" Type="http://schemas.openxmlformats.org/officeDocument/2006/relationships/image" Target="../media/image5340.png"/><Relationship Id="rId20" Type="http://schemas.openxmlformats.org/officeDocument/2006/relationships/image" Target="../media/image5380.png"/><Relationship Id="rId1" Type="http://schemas.openxmlformats.org/officeDocument/2006/relationships/slideLayout" Target="../slideLayouts/slideLayout2.xml"/><Relationship Id="rId6" Type="http://schemas.openxmlformats.org/officeDocument/2006/relationships/image" Target="../media/image5240.png"/><Relationship Id="rId11" Type="http://schemas.openxmlformats.org/officeDocument/2006/relationships/image" Target="../media/image5290.png"/><Relationship Id="rId24" Type="http://schemas.openxmlformats.org/officeDocument/2006/relationships/image" Target="../media/image5420.png"/><Relationship Id="rId5" Type="http://schemas.openxmlformats.org/officeDocument/2006/relationships/image" Target="../media/image5230.png"/><Relationship Id="rId15" Type="http://schemas.openxmlformats.org/officeDocument/2006/relationships/image" Target="../media/image5330.png"/><Relationship Id="rId23" Type="http://schemas.openxmlformats.org/officeDocument/2006/relationships/image" Target="../media/image5410.png"/><Relationship Id="rId10" Type="http://schemas.openxmlformats.org/officeDocument/2006/relationships/image" Target="../media/image5280.png"/><Relationship Id="rId19" Type="http://schemas.openxmlformats.org/officeDocument/2006/relationships/image" Target="../media/image5370.png"/><Relationship Id="rId4" Type="http://schemas.openxmlformats.org/officeDocument/2006/relationships/image" Target="../media/image5220.png"/><Relationship Id="rId9" Type="http://schemas.openxmlformats.org/officeDocument/2006/relationships/image" Target="../media/image5270.png"/><Relationship Id="rId14" Type="http://schemas.openxmlformats.org/officeDocument/2006/relationships/image" Target="../media/image451.png"/><Relationship Id="rId22" Type="http://schemas.openxmlformats.org/officeDocument/2006/relationships/image" Target="../media/image5400.png"/><Relationship Id="rId27" Type="http://schemas.openxmlformats.org/officeDocument/2006/relationships/image" Target="../media/image5450.png"/></Relationships>
</file>

<file path=ppt/slides/_rels/slide372.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453.png"/><Relationship Id="rId2" Type="http://schemas.openxmlformats.org/officeDocument/2006/relationships/notesSlide" Target="../notesSlides/notesSlide367.xml"/><Relationship Id="rId1" Type="http://schemas.openxmlformats.org/officeDocument/2006/relationships/slideLayout" Target="../slideLayouts/slideLayout2.xml"/><Relationship Id="rId6" Type="http://schemas.openxmlformats.org/officeDocument/2006/relationships/image" Target="../media/image587.png"/><Relationship Id="rId5" Type="http://schemas.openxmlformats.org/officeDocument/2006/relationships/image" Target="../media/image586.png"/><Relationship Id="rId4" Type="http://schemas.openxmlformats.org/officeDocument/2006/relationships/image" Target="../media/image520.png"/></Relationships>
</file>

<file path=ppt/slides/_rels/slide373.xml.rels><?xml version="1.0" encoding="UTF-8" standalone="yes"?>
<Relationships xmlns="http://schemas.openxmlformats.org/package/2006/relationships"><Relationship Id="rId3" Type="http://schemas.openxmlformats.org/officeDocument/2006/relationships/image" Target="../media/image5490.png"/><Relationship Id="rId7" Type="http://schemas.openxmlformats.org/officeDocument/2006/relationships/image" Target="../media/image5480.png"/><Relationship Id="rId2" Type="http://schemas.openxmlformats.org/officeDocument/2006/relationships/notesSlide" Target="../notesSlides/notesSlide368.xml"/><Relationship Id="rId1" Type="http://schemas.openxmlformats.org/officeDocument/2006/relationships/slideLayout" Target="../slideLayouts/slideLayout2.xml"/><Relationship Id="rId11" Type="http://schemas.openxmlformats.org/officeDocument/2006/relationships/image" Target="../media/image465.png"/><Relationship Id="rId10" Type="http://schemas.openxmlformats.org/officeDocument/2006/relationships/image" Target="../media/image5570.png"/></Relationships>
</file>

<file path=ppt/slides/_rels/slide374.xml.rels><?xml version="1.0" encoding="UTF-8" standalone="yes"?>
<Relationships xmlns="http://schemas.openxmlformats.org/package/2006/relationships"><Relationship Id="rId3" Type="http://schemas.openxmlformats.org/officeDocument/2006/relationships/image" Target="../media/image5530.png"/><Relationship Id="rId7" Type="http://schemas.openxmlformats.org/officeDocument/2006/relationships/image" Target="../media/image5580.png"/><Relationship Id="rId2" Type="http://schemas.openxmlformats.org/officeDocument/2006/relationships/notesSlide" Target="../notesSlides/notesSlide369.xml"/><Relationship Id="rId1" Type="http://schemas.openxmlformats.org/officeDocument/2006/relationships/slideLayout" Target="../slideLayouts/slideLayout2.xml"/><Relationship Id="rId5" Type="http://schemas.openxmlformats.org/officeDocument/2006/relationships/image" Target="../media/image5550.png"/><Relationship Id="rId4" Type="http://schemas.openxmlformats.org/officeDocument/2006/relationships/image" Target="../media/image5540.png"/></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8" Type="http://schemas.openxmlformats.org/officeDocument/2006/relationships/image" Target="../media/image593.png"/><Relationship Id="rId13" Type="http://schemas.openxmlformats.org/officeDocument/2006/relationships/image" Target="../media/image598.png"/><Relationship Id="rId3" Type="http://schemas.openxmlformats.org/officeDocument/2006/relationships/image" Target="../media/image588.png"/><Relationship Id="rId7" Type="http://schemas.openxmlformats.org/officeDocument/2006/relationships/image" Target="../media/image592.png"/><Relationship Id="rId12" Type="http://schemas.openxmlformats.org/officeDocument/2006/relationships/image" Target="../media/image597.png"/><Relationship Id="rId17" Type="http://schemas.openxmlformats.org/officeDocument/2006/relationships/image" Target="../media/image604.png"/><Relationship Id="rId2" Type="http://schemas.openxmlformats.org/officeDocument/2006/relationships/image" Target="../media/image494.png"/><Relationship Id="rId16" Type="http://schemas.openxmlformats.org/officeDocument/2006/relationships/image" Target="../media/image603.png"/><Relationship Id="rId1" Type="http://schemas.openxmlformats.org/officeDocument/2006/relationships/slideLayout" Target="../slideLayouts/slideLayout3.xml"/><Relationship Id="rId6" Type="http://schemas.openxmlformats.org/officeDocument/2006/relationships/image" Target="../media/image591.png"/><Relationship Id="rId11" Type="http://schemas.openxmlformats.org/officeDocument/2006/relationships/image" Target="../media/image596.png"/><Relationship Id="rId5" Type="http://schemas.openxmlformats.org/officeDocument/2006/relationships/image" Target="../media/image590.png"/><Relationship Id="rId15" Type="http://schemas.openxmlformats.org/officeDocument/2006/relationships/image" Target="../media/image602.png"/><Relationship Id="rId10" Type="http://schemas.openxmlformats.org/officeDocument/2006/relationships/image" Target="../media/image595.png"/><Relationship Id="rId4" Type="http://schemas.openxmlformats.org/officeDocument/2006/relationships/image" Target="../media/image589.png"/><Relationship Id="rId9" Type="http://schemas.openxmlformats.org/officeDocument/2006/relationships/image" Target="../media/image594.png"/><Relationship Id="rId14" Type="http://schemas.openxmlformats.org/officeDocument/2006/relationships/image" Target="../media/image599.png"/></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8" Type="http://schemas.openxmlformats.org/officeDocument/2006/relationships/image" Target="../media/image609.png"/><Relationship Id="rId13" Type="http://schemas.openxmlformats.org/officeDocument/2006/relationships/image" Target="../media/image615.png"/><Relationship Id="rId18" Type="http://schemas.openxmlformats.org/officeDocument/2006/relationships/image" Target="../media/image621.png"/><Relationship Id="rId3" Type="http://schemas.openxmlformats.org/officeDocument/2006/relationships/image" Target="../media/image605.png"/><Relationship Id="rId21" Type="http://schemas.openxmlformats.org/officeDocument/2006/relationships/image" Target="../media/image624.png"/><Relationship Id="rId7" Type="http://schemas.openxmlformats.org/officeDocument/2006/relationships/image" Target="../media/image608.png"/><Relationship Id="rId12" Type="http://schemas.openxmlformats.org/officeDocument/2006/relationships/image" Target="../media/image614.png"/><Relationship Id="rId17" Type="http://schemas.openxmlformats.org/officeDocument/2006/relationships/image" Target="../media/image619.png"/><Relationship Id="rId2" Type="http://schemas.openxmlformats.org/officeDocument/2006/relationships/notesSlide" Target="../notesSlides/notesSlide382.xml"/><Relationship Id="rId16" Type="http://schemas.openxmlformats.org/officeDocument/2006/relationships/image" Target="../media/image618.png"/><Relationship Id="rId20" Type="http://schemas.openxmlformats.org/officeDocument/2006/relationships/image" Target="../media/image623.png"/><Relationship Id="rId1" Type="http://schemas.openxmlformats.org/officeDocument/2006/relationships/slideLayout" Target="../slideLayouts/slideLayout2.xml"/><Relationship Id="rId6" Type="http://schemas.openxmlformats.org/officeDocument/2006/relationships/image" Target="../media/image607.png"/><Relationship Id="rId11" Type="http://schemas.openxmlformats.org/officeDocument/2006/relationships/image" Target="../media/image613.png"/><Relationship Id="rId5" Type="http://schemas.openxmlformats.org/officeDocument/2006/relationships/image" Target="../media/image397.png"/><Relationship Id="rId15" Type="http://schemas.openxmlformats.org/officeDocument/2006/relationships/image" Target="../media/image617.png"/><Relationship Id="rId10" Type="http://schemas.openxmlformats.org/officeDocument/2006/relationships/image" Target="../media/image612.png"/><Relationship Id="rId19" Type="http://schemas.openxmlformats.org/officeDocument/2006/relationships/image" Target="../media/image622.png"/><Relationship Id="rId4" Type="http://schemas.openxmlformats.org/officeDocument/2006/relationships/image" Target="../media/image606.png"/><Relationship Id="rId9" Type="http://schemas.openxmlformats.org/officeDocument/2006/relationships/image" Target="../media/image611.png"/><Relationship Id="rId14" Type="http://schemas.openxmlformats.org/officeDocument/2006/relationships/image" Target="../media/image616.png"/></Relationships>
</file>

<file path=ppt/slides/_rels/slide389.xml.rels><?xml version="1.0" encoding="UTF-8" standalone="yes"?>
<Relationships xmlns="http://schemas.openxmlformats.org/package/2006/relationships"><Relationship Id="rId8" Type="http://schemas.openxmlformats.org/officeDocument/2006/relationships/image" Target="../media/image609.png"/><Relationship Id="rId13" Type="http://schemas.openxmlformats.org/officeDocument/2006/relationships/image" Target="../media/image615.png"/><Relationship Id="rId18" Type="http://schemas.openxmlformats.org/officeDocument/2006/relationships/image" Target="../media/image626.png"/><Relationship Id="rId3" Type="http://schemas.openxmlformats.org/officeDocument/2006/relationships/image" Target="../media/image605.png"/><Relationship Id="rId7" Type="http://schemas.openxmlformats.org/officeDocument/2006/relationships/image" Target="../media/image608.png"/><Relationship Id="rId12" Type="http://schemas.openxmlformats.org/officeDocument/2006/relationships/image" Target="../media/image614.png"/><Relationship Id="rId17" Type="http://schemas.openxmlformats.org/officeDocument/2006/relationships/image" Target="../media/image625.png"/><Relationship Id="rId2" Type="http://schemas.openxmlformats.org/officeDocument/2006/relationships/notesSlide" Target="../notesSlides/notesSlide383.xml"/><Relationship Id="rId16" Type="http://schemas.openxmlformats.org/officeDocument/2006/relationships/image" Target="../media/image618.png"/><Relationship Id="rId20" Type="http://schemas.openxmlformats.org/officeDocument/2006/relationships/image" Target="../media/image628.png"/><Relationship Id="rId1" Type="http://schemas.openxmlformats.org/officeDocument/2006/relationships/slideLayout" Target="../slideLayouts/slideLayout2.xml"/><Relationship Id="rId6" Type="http://schemas.openxmlformats.org/officeDocument/2006/relationships/image" Target="../media/image607.png"/><Relationship Id="rId11" Type="http://schemas.openxmlformats.org/officeDocument/2006/relationships/image" Target="../media/image613.png"/><Relationship Id="rId5" Type="http://schemas.openxmlformats.org/officeDocument/2006/relationships/image" Target="../media/image397.png"/><Relationship Id="rId15" Type="http://schemas.openxmlformats.org/officeDocument/2006/relationships/image" Target="../media/image617.png"/><Relationship Id="rId10" Type="http://schemas.openxmlformats.org/officeDocument/2006/relationships/image" Target="../media/image612.png"/><Relationship Id="rId19" Type="http://schemas.openxmlformats.org/officeDocument/2006/relationships/image" Target="../media/image627.png"/><Relationship Id="rId4" Type="http://schemas.openxmlformats.org/officeDocument/2006/relationships/image" Target="../media/image606.png"/><Relationship Id="rId9" Type="http://schemas.openxmlformats.org/officeDocument/2006/relationships/image" Target="../media/image611.png"/><Relationship Id="rId14" Type="http://schemas.openxmlformats.org/officeDocument/2006/relationships/image" Target="../media/image61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8" Type="http://schemas.openxmlformats.org/officeDocument/2006/relationships/image" Target="../media/image635.png"/><Relationship Id="rId3" Type="http://schemas.openxmlformats.org/officeDocument/2006/relationships/image" Target="../media/image629.png"/><Relationship Id="rId7" Type="http://schemas.openxmlformats.org/officeDocument/2006/relationships/image" Target="../media/image634.png"/><Relationship Id="rId2" Type="http://schemas.openxmlformats.org/officeDocument/2006/relationships/notesSlide" Target="../notesSlides/notesSlide386.xml"/><Relationship Id="rId1" Type="http://schemas.openxmlformats.org/officeDocument/2006/relationships/slideLayout" Target="../slideLayouts/slideLayout2.xml"/><Relationship Id="rId6" Type="http://schemas.openxmlformats.org/officeDocument/2006/relationships/image" Target="../media/image633.png"/><Relationship Id="rId5" Type="http://schemas.openxmlformats.org/officeDocument/2006/relationships/image" Target="../media/image632.png"/><Relationship Id="rId4" Type="http://schemas.openxmlformats.org/officeDocument/2006/relationships/image" Target="../media/image631.png"/></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636.png"/><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image" Target="../media/image637.png"/><Relationship Id="rId2" Type="http://schemas.openxmlformats.org/officeDocument/2006/relationships/notesSlide" Target="../notesSlides/notesSlide393.xml"/><Relationship Id="rId1" Type="http://schemas.openxmlformats.org/officeDocument/2006/relationships/slideLayout" Target="../slideLayouts/slideLayout2.xml"/><Relationship Id="rId4" Type="http://schemas.openxmlformats.org/officeDocument/2006/relationships/image" Target="../media/image638.png"/></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image" Target="../media/image639.png"/><Relationship Id="rId2" Type="http://schemas.openxmlformats.org/officeDocument/2006/relationships/notesSlide" Target="../notesSlides/notesSlide399.xml"/><Relationship Id="rId1" Type="http://schemas.openxmlformats.org/officeDocument/2006/relationships/slideLayout" Target="../slideLayouts/slideLayout2.xml"/><Relationship Id="rId4" Type="http://schemas.openxmlformats.org/officeDocument/2006/relationships/image" Target="../media/image641.png"/></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3" Type="http://schemas.openxmlformats.org/officeDocument/2006/relationships/image" Target="../media/image4690.png"/><Relationship Id="rId2" Type="http://schemas.openxmlformats.org/officeDocument/2006/relationships/notesSlide" Target="../notesSlides/notesSlide402.xml"/><Relationship Id="rId1" Type="http://schemas.openxmlformats.org/officeDocument/2006/relationships/slideLayout" Target="../slideLayouts/slideLayout2.xml"/><Relationship Id="rId6" Type="http://schemas.openxmlformats.org/officeDocument/2006/relationships/image" Target="../media/image4720.png"/><Relationship Id="rId5" Type="http://schemas.openxmlformats.org/officeDocument/2006/relationships/image" Target="../media/image4711.png"/><Relationship Id="rId4" Type="http://schemas.openxmlformats.org/officeDocument/2006/relationships/image" Target="../media/image4700.png"/></Relationships>
</file>

<file path=ppt/slides/_rels/slide409.xml.rels><?xml version="1.0" encoding="UTF-8" standalone="yes"?>
<Relationships xmlns="http://schemas.openxmlformats.org/package/2006/relationships"><Relationship Id="rId8" Type="http://schemas.openxmlformats.org/officeDocument/2006/relationships/image" Target="../media/image5560.png"/><Relationship Id="rId13" Type="http://schemas.openxmlformats.org/officeDocument/2006/relationships/image" Target="../media/image5630.png"/><Relationship Id="rId18" Type="http://schemas.openxmlformats.org/officeDocument/2006/relationships/image" Target="../media/image5680.png"/><Relationship Id="rId3" Type="http://schemas.openxmlformats.org/officeDocument/2006/relationships/image" Target="../media/image4730.png"/><Relationship Id="rId21" Type="http://schemas.openxmlformats.org/officeDocument/2006/relationships/image" Target="../media/image5710.png"/><Relationship Id="rId7" Type="http://schemas.openxmlformats.org/officeDocument/2006/relationships/image" Target="../media/image5510.png"/><Relationship Id="rId12" Type="http://schemas.openxmlformats.org/officeDocument/2006/relationships/image" Target="../media/image5620.png"/><Relationship Id="rId17" Type="http://schemas.openxmlformats.org/officeDocument/2006/relationships/image" Target="../media/image5670.png"/><Relationship Id="rId2" Type="http://schemas.openxmlformats.org/officeDocument/2006/relationships/notesSlide" Target="../notesSlides/notesSlide403.xml"/><Relationship Id="rId16" Type="http://schemas.openxmlformats.org/officeDocument/2006/relationships/image" Target="../media/image5660.png"/><Relationship Id="rId20" Type="http://schemas.openxmlformats.org/officeDocument/2006/relationships/image" Target="../media/image5700.png"/><Relationship Id="rId1" Type="http://schemas.openxmlformats.org/officeDocument/2006/relationships/slideLayout" Target="../slideLayouts/slideLayout2.xml"/><Relationship Id="rId6" Type="http://schemas.openxmlformats.org/officeDocument/2006/relationships/image" Target="../media/image4911.png"/><Relationship Id="rId11" Type="http://schemas.openxmlformats.org/officeDocument/2006/relationships/image" Target="../media/image5611.png"/><Relationship Id="rId5" Type="http://schemas.openxmlformats.org/officeDocument/2006/relationships/image" Target="../media/image4880.png"/><Relationship Id="rId15" Type="http://schemas.openxmlformats.org/officeDocument/2006/relationships/image" Target="../media/image5650.png"/><Relationship Id="rId10" Type="http://schemas.openxmlformats.org/officeDocument/2006/relationships/image" Target="../media/image5600.png"/><Relationship Id="rId19" Type="http://schemas.openxmlformats.org/officeDocument/2006/relationships/image" Target="../media/image5690.png"/><Relationship Id="rId4" Type="http://schemas.openxmlformats.org/officeDocument/2006/relationships/image" Target="../media/image4840.png"/><Relationship Id="rId9" Type="http://schemas.openxmlformats.org/officeDocument/2006/relationships/image" Target="../media/image5590.png"/><Relationship Id="rId14" Type="http://schemas.openxmlformats.org/officeDocument/2006/relationships/image" Target="../media/image5640.png"/><Relationship Id="rId22" Type="http://schemas.openxmlformats.org/officeDocument/2006/relationships/image" Target="../media/image572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1.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642.png"/><Relationship Id="rId2" Type="http://schemas.openxmlformats.org/officeDocument/2006/relationships/notesSlide" Target="../notesSlides/notesSlide407.xml"/><Relationship Id="rId1" Type="http://schemas.openxmlformats.org/officeDocument/2006/relationships/slideLayout" Target="../slideLayouts/slideLayout2.xml"/><Relationship Id="rId4" Type="http://schemas.openxmlformats.org/officeDocument/2006/relationships/image" Target="../media/image643.png"/></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110.png"/></Relationships>
</file>

<file path=ppt/slides/_rels/slide73.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5.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6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5.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err="1">
                <a:solidFill>
                  <a:schemeClr val="tx1"/>
                </a:solidFill>
                <a:latin typeface="Consolas" panose="020B0609020204030204" pitchFamily="49" charset="0"/>
                <a:ea typeface="+mn-ea"/>
              </a:rPr>
              <a:t>강사명</a:t>
            </a:r>
            <a:r>
              <a:rPr lang="ko-KR" altLang="en-US" sz="2400">
                <a:solidFill>
                  <a:schemeClr val="tx1"/>
                </a:solidFill>
                <a:latin typeface="Consolas" panose="020B0609020204030204" pitchFamily="49" charset="0"/>
                <a:ea typeface="+mn-ea"/>
              </a:rPr>
              <a:t>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
        <p:nvSpPr>
          <p:cNvPr id="4" name="TextBox 3">
            <a:extLst>
              <a:ext uri="{FF2B5EF4-FFF2-40B4-BE49-F238E27FC236}">
                <a16:creationId xmlns:a16="http://schemas.microsoft.com/office/drawing/2014/main" id="{9E22B2C4-F8CB-412E-9F02-1B5503D8965C}"/>
              </a:ext>
            </a:extLst>
          </p:cNvPr>
          <p:cNvSpPr txBox="1"/>
          <p:nvPr/>
        </p:nvSpPr>
        <p:spPr>
          <a:xfrm>
            <a:off x="1931194" y="4362815"/>
            <a:ext cx="3794629" cy="1009251"/>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수업시간 </a:t>
            </a:r>
            <a:r>
              <a:rPr lang="en-US" altLang="ko-KR" sz="2400">
                <a:solidFill>
                  <a:schemeClr val="tx1"/>
                </a:solidFill>
                <a:latin typeface="Consolas" panose="020B0609020204030204" pitchFamily="49" charset="0"/>
                <a:ea typeface="+mn-ea"/>
              </a:rPr>
              <a:t>: 50 , </a:t>
            </a:r>
            <a:r>
              <a:rPr lang="en-US" altLang="ko-KR" sz="2400">
                <a:solidFill>
                  <a:srgbClr val="FF0000"/>
                </a:solidFill>
                <a:latin typeface="Consolas" panose="020B0609020204030204" pitchFamily="49" charset="0"/>
                <a:ea typeface="+mn-ea"/>
              </a:rPr>
              <a:t>45</a:t>
            </a:r>
            <a:r>
              <a:rPr lang="en-US" altLang="ko-KR" sz="2400">
                <a:solidFill>
                  <a:schemeClr val="tx1"/>
                </a:solidFill>
                <a:latin typeface="Consolas" panose="020B0609020204030204" pitchFamily="49" charset="0"/>
                <a:ea typeface="+mn-ea"/>
              </a:rPr>
              <a:t>, 40</a:t>
            </a:r>
          </a:p>
          <a:p>
            <a:pPr algn="l">
              <a:lnSpc>
                <a:spcPct val="130000"/>
              </a:lnSpc>
              <a:buClr>
                <a:srgbClr val="C5003D"/>
              </a:buClr>
            </a:pPr>
            <a:r>
              <a:rPr lang="ko-KR" altLang="en-US" sz="2400">
                <a:solidFill>
                  <a:schemeClr val="tx1"/>
                </a:solidFill>
                <a:latin typeface="Consolas" panose="020B0609020204030204" pitchFamily="49" charset="0"/>
                <a:ea typeface="+mn-ea"/>
              </a:rPr>
              <a:t>쉬는시간 </a:t>
            </a:r>
            <a:r>
              <a:rPr lang="en-US" altLang="ko-KR" sz="2400">
                <a:solidFill>
                  <a:schemeClr val="tx1"/>
                </a:solidFill>
                <a:latin typeface="Consolas" panose="020B0609020204030204" pitchFamily="49" charset="0"/>
                <a:ea typeface="+mn-ea"/>
              </a:rPr>
              <a:t>: 10 , </a:t>
            </a:r>
            <a:r>
              <a:rPr lang="en-US" altLang="ko-KR" sz="2400">
                <a:solidFill>
                  <a:srgbClr val="FF0000"/>
                </a:solidFill>
                <a:latin typeface="Consolas" panose="020B0609020204030204" pitchFamily="49" charset="0"/>
                <a:ea typeface="+mn-ea"/>
              </a:rPr>
              <a:t>15</a:t>
            </a:r>
            <a:r>
              <a:rPr lang="en-US" altLang="ko-KR" sz="2400">
                <a:solidFill>
                  <a:schemeClr val="tx1"/>
                </a:solidFill>
                <a:latin typeface="Consolas" panose="020B0609020204030204" pitchFamily="49" charset="0"/>
                <a:ea typeface="+mn-ea"/>
              </a:rPr>
              <a:t>, 20</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5D4DD1AE-0359-4A5D-9A87-787027A68065}"/>
              </a:ext>
            </a:extLst>
          </p:cNvPr>
          <p:cNvSpPr/>
          <p:nvPr/>
        </p:nvSpPr>
        <p:spPr>
          <a:xfrm>
            <a:off x="1462112" y="2691540"/>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E3611C6F-5380-4611-A06B-1E32568F4EC4}"/>
              </a:ext>
            </a:extLst>
          </p:cNvPr>
          <p:cNvSpPr/>
          <p:nvPr/>
        </p:nvSpPr>
        <p:spPr>
          <a:xfrm>
            <a:off x="2253078" y="3583687"/>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543B7B8D-5112-4E0A-8E31-478E4BBAF20B}"/>
              </a:ext>
            </a:extLst>
          </p:cNvPr>
          <p:cNvCxnSpPr/>
          <p:nvPr/>
        </p:nvCxnSpPr>
        <p:spPr>
          <a:xfrm>
            <a:off x="1142604" y="2877836"/>
            <a:ext cx="1018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C05F864F-04A8-4750-9D5B-5896A759FE08}"/>
              </a:ext>
            </a:extLst>
          </p:cNvPr>
          <p:cNvSpPr/>
          <p:nvPr/>
        </p:nvSpPr>
        <p:spPr>
          <a:xfrm>
            <a:off x="1690075" y="2912571"/>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FA9EA7A7-5E92-424B-9E01-9D8B1FC7ACFD}"/>
              </a:ext>
            </a:extLst>
          </p:cNvPr>
          <p:cNvSpPr/>
          <p:nvPr/>
        </p:nvSpPr>
        <p:spPr>
          <a:xfrm>
            <a:off x="1891754" y="3166826"/>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27C7F3E-4592-4C22-BF39-61A29E6E8C19}"/>
              </a:ext>
            </a:extLst>
          </p:cNvPr>
          <p:cNvSpPr/>
          <p:nvPr/>
        </p:nvSpPr>
        <p:spPr>
          <a:xfrm>
            <a:off x="3146661" y="2802055"/>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48B0B4A7-CDBC-42EB-9C86-E34705583725}"/>
              </a:ext>
            </a:extLst>
          </p:cNvPr>
          <p:cNvSpPr/>
          <p:nvPr/>
        </p:nvSpPr>
        <p:spPr>
          <a:xfrm>
            <a:off x="2892532" y="3009364"/>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8228" y="2691540"/>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3353" y="2674710"/>
            <a:ext cx="2216639" cy="153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460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953668" y="401143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827446" y="3499940"/>
            <a:ext cx="488055" cy="2324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17BAC7C1-67BE-4AD2-8C38-41BE7B699D41}"/>
              </a:ext>
            </a:extLst>
          </p:cNvPr>
          <p:cNvSpPr/>
          <p:nvPr/>
        </p:nvSpPr>
        <p:spPr>
          <a:xfrm>
            <a:off x="4549561"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C7241614-E4E6-4EE3-8C52-DB4E40ACD5CC}"/>
              </a:ext>
            </a:extLst>
          </p:cNvPr>
          <p:cNvSpPr/>
          <p:nvPr/>
        </p:nvSpPr>
        <p:spPr>
          <a:xfrm>
            <a:off x="1495901" y="509006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780DA617-E165-4655-826B-8E04ED8C2EEB}"/>
              </a:ext>
            </a:extLst>
          </p:cNvPr>
          <p:cNvCxnSpPr>
            <a:cxnSpLocks/>
          </p:cNvCxnSpPr>
          <p:nvPr/>
        </p:nvCxnSpPr>
        <p:spPr>
          <a:xfrm>
            <a:off x="558248" y="4702476"/>
            <a:ext cx="1875306" cy="1159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9DC04E7-41CB-4D15-A3C0-A34ECFBBB73E}"/>
              </a:ext>
            </a:extLst>
          </p:cNvPr>
          <p:cNvSpPr/>
          <p:nvPr/>
        </p:nvSpPr>
        <p:spPr>
          <a:xfrm>
            <a:off x="1970488" y="5325681"/>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CDBAFCE9-FF4D-4096-B0E8-DD67D1FA8697}"/>
              </a:ext>
            </a:extLst>
          </p:cNvPr>
          <p:cNvCxnSpPr>
            <a:cxnSpLocks/>
          </p:cNvCxnSpPr>
          <p:nvPr/>
        </p:nvCxnSpPr>
        <p:spPr>
          <a:xfrm>
            <a:off x="1071473" y="5121293"/>
            <a:ext cx="1875306" cy="897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12CD2CFC-D887-45CA-88E3-CBDEE27FE8DA}"/>
              </a:ext>
            </a:extLst>
          </p:cNvPr>
          <p:cNvSpPr/>
          <p:nvPr/>
        </p:nvSpPr>
        <p:spPr>
          <a:xfrm>
            <a:off x="2288142" y="5467855"/>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3752967" y="521151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endCxn id="13" idx="1"/>
          </p:cNvCxnSpPr>
          <p:nvPr/>
        </p:nvCxnSpPr>
        <p:spPr>
          <a:xfrm flipV="1">
            <a:off x="3191985" y="4531046"/>
            <a:ext cx="1944430" cy="14658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324299BC-F530-460F-A991-0654EB12B6AB}"/>
              </a:ext>
            </a:extLst>
          </p:cNvPr>
          <p:cNvSpPr/>
          <p:nvPr/>
        </p:nvSpPr>
        <p:spPr>
          <a:xfrm>
            <a:off x="4442974" y="407087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123215" y="488012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438365" y="5344264"/>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5838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a:solidFill>
                                    <a:schemeClr val="tx1"/>
                                  </a:solidFill>
                                  <a:latin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m:t>
                    </m:r>
                    <m:r>
                      <a:rPr lang="en-US" altLang="ko-KR" sz="3200" b="0" i="0" smtClean="0">
                        <a:solidFill>
                          <a:schemeClr val="tx1"/>
                        </a:solidFill>
                        <a:latin typeface="Cambria Math" panose="02040503050406030204" pitchFamily="18" charset="0"/>
                      </a:rPr>
                      <m:t>1</m:t>
                    </m:r>
                    <m:r>
                      <a:rPr lang="en-US" altLang="ko-KR" sz="3200" b="0" i="0" smtClean="0">
                        <a:solidFill>
                          <a:schemeClr val="tx1"/>
                        </a:solidFill>
                        <a:latin typeface="Cambria Math" panose="02040503050406030204" pitchFamily="18" charset="0"/>
                      </a:rPr>
                      <m:t>−</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43719"/>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cxnSp>
        <p:nvCxnSpPr>
          <p:cNvPr id="5" name="직선 연결선 4">
            <a:extLst>
              <a:ext uri="{FF2B5EF4-FFF2-40B4-BE49-F238E27FC236}">
                <a16:creationId xmlns:a16="http://schemas.microsoft.com/office/drawing/2014/main" id="{56A76D3F-57BE-4612-ACF3-33248E4391A6}"/>
              </a:ext>
            </a:extLst>
          </p:cNvPr>
          <p:cNvCxnSpPr/>
          <p:nvPr/>
        </p:nvCxnSpPr>
        <p:spPr>
          <a:xfrm>
            <a:off x="4519331" y="992426"/>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p:nvPr/>
        </p:nvCxnSpPr>
        <p:spPr>
          <a:xfrm>
            <a:off x="5961001" y="1008911"/>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6170073"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4107879" y="226885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6128209" y="1830560"/>
                <a:ext cx="1508810"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rPr>
                          </m:ctrlPr>
                        </m:sSupPr>
                        <m:e>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d>
                            <m:dPr>
                              <m:ctrlPr>
                                <a:rPr lang="en-US" altLang="ko-KR" sz="2400" b="0" i="1" smtClean="0">
                                  <a:solidFill>
                                    <a:schemeClr val="tx1"/>
                                  </a:solidFill>
                                  <a:latin typeface="Cambria Math" panose="02040503050406030204" pitchFamily="18" charset="0"/>
                                </a:rPr>
                              </m:ctrlPr>
                            </m:dPr>
                            <m:e>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6128209" y="1830560"/>
                <a:ext cx="1508810"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6004987" y="4158390"/>
                <a:ext cx="2349040"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𝑚</m:t>
                          </m:r>
                        </m:den>
                      </m:f>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𝑚</m:t>
                          </m:r>
                        </m:sup>
                        <m:e>
                          <m:sSup>
                            <m:sSupPr>
                              <m:ctrlPr>
                                <a:rPr lang="en-US" altLang="ko-KR" sz="2400" b="0" i="1" smtClean="0">
                                  <a:solidFill>
                                    <a:schemeClr val="tx1"/>
                                  </a:solidFill>
                                  <a:latin typeface="Cambria Math" panose="02040503050406030204" pitchFamily="18" charset="0"/>
                                </a:rPr>
                              </m:ctrlPr>
                            </m:sSupPr>
                            <m:e>
                              <m:d>
                                <m:dPr>
                                  <m:ctrlPr>
                                    <a:rPr lang="en-US" altLang="ko-KR" sz="2400" i="1">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b="0" i="1" smtClean="0">
                                          <a:solidFill>
                                            <a:schemeClr val="tx1"/>
                                          </a:solidFill>
                                          <a:latin typeface="Cambria Math" panose="02040503050406030204" pitchFamily="18" charset="0"/>
                                        </a:rPr>
                                        <m:t>𝑖</m:t>
                                      </m:r>
                                    </m:sub>
                                  </m:sSub>
                                  <m:r>
                                    <a:rPr lang="en-US" altLang="ko-KR" sz="2400" i="1">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𝑦</m:t>
                                      </m:r>
                                    </m:e>
                                    <m:sub>
                                      <m:r>
                                        <a:rPr lang="en-US" altLang="ko-KR" sz="2400" b="0" i="1" smtClean="0">
                                          <a:solidFill>
                                            <a:schemeClr val="tx1"/>
                                          </a:solidFill>
                                          <a:latin typeface="Cambria Math" panose="02040503050406030204" pitchFamily="18" charset="0"/>
                                        </a:rPr>
                                        <m:t>𝑖</m:t>
                                      </m:r>
                                    </m:sub>
                                  </m:sSub>
                                </m:e>
                              </m:d>
                            </m:e>
                            <m:sup>
                              <m:r>
                                <a:rPr lang="en-US" altLang="ko-KR" sz="2400" b="0" i="1" smtClean="0">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6004987" y="4158390"/>
                <a:ext cx="2349040" cy="1008225"/>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a:off x="4201521" y="2358139"/>
            <a:ext cx="0" cy="150082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a:endCxn id="15" idx="1"/>
          </p:cNvCxnSpPr>
          <p:nvPr/>
        </p:nvCxnSpPr>
        <p:spPr>
          <a:xfrm>
            <a:off x="2200418" y="4352166"/>
            <a:ext cx="0" cy="5073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6058795" y="5509037"/>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(0.25+1+2.25)</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931968" y="1987635"/>
            <a:ext cx="250902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확률적 경사하강</a:t>
            </a:r>
          </a:p>
        </p:txBody>
      </p:sp>
      <p:sp>
        <p:nvSpPr>
          <p:cNvPr id="42" name="TextBox 41">
            <a:extLst>
              <a:ext uri="{FF2B5EF4-FFF2-40B4-BE49-F238E27FC236}">
                <a16:creationId xmlns:a16="http://schemas.microsoft.com/office/drawing/2014/main" id="{9F408905-E503-4037-9E7C-4375139185FE}"/>
              </a:ext>
            </a:extLst>
          </p:cNvPr>
          <p:cNvSpPr txBox="1"/>
          <p:nvPr/>
        </p:nvSpPr>
        <p:spPr>
          <a:xfrm>
            <a:off x="8240570" y="4898122"/>
            <a:ext cx="2201244"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배치 경사하강</a:t>
            </a:r>
          </a:p>
        </p:txBody>
      </p:sp>
      <p:sp>
        <p:nvSpPr>
          <p:cNvPr id="43" name="TextBox 42">
            <a:extLst>
              <a:ext uri="{FF2B5EF4-FFF2-40B4-BE49-F238E27FC236}">
                <a16:creationId xmlns:a16="http://schemas.microsoft.com/office/drawing/2014/main" id="{1C8E09BF-56F7-4403-8ADA-52418E5B9006}"/>
              </a:ext>
            </a:extLst>
          </p:cNvPr>
          <p:cNvSpPr txBox="1"/>
          <p:nvPr/>
        </p:nvSpPr>
        <p:spPr>
          <a:xfrm>
            <a:off x="7778079" y="3419851"/>
            <a:ext cx="281679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미니배치 경사하강</a:t>
            </a:r>
          </a:p>
        </p:txBody>
      </p:sp>
    </p:spTree>
    <p:extLst>
      <p:ext uri="{BB962C8B-B14F-4D97-AF65-F5344CB8AC3E}">
        <p14:creationId xmlns:p14="http://schemas.microsoft.com/office/powerpoint/2010/main" val="350124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586659" y="1046908"/>
            <a:ext cx="352853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SGD : </a:t>
            </a:r>
            <a:r>
              <a:rPr lang="ko-KR" altLang="en-US" sz="2400">
                <a:solidFill>
                  <a:schemeClr val="tx1"/>
                </a:solidFill>
                <a:latin typeface="Consolas" panose="020B0609020204030204" pitchFamily="49" charset="0"/>
              </a:rPr>
              <a:t>확률적 경사하강</a:t>
            </a:r>
          </a:p>
        </p:txBody>
      </p:sp>
    </p:spTree>
    <p:extLst>
      <p:ext uri="{BB962C8B-B14F-4D97-AF65-F5344CB8AC3E}">
        <p14:creationId xmlns:p14="http://schemas.microsoft.com/office/powerpoint/2010/main" val="90555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a:off x="7689243" y="4486945"/>
            <a:ext cx="304746" cy="1516466"/>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7541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
        <p:nvSpPr>
          <p:cNvPr id="2" name="직사각형 1">
            <a:extLst>
              <a:ext uri="{FF2B5EF4-FFF2-40B4-BE49-F238E27FC236}">
                <a16:creationId xmlns:a16="http://schemas.microsoft.com/office/drawing/2014/main" id="{F59FA434-019E-463C-99BD-DEA88BBD00B1}"/>
              </a:ext>
            </a:extLst>
          </p:cNvPr>
          <p:cNvSpPr/>
          <p:nvPr/>
        </p:nvSpPr>
        <p:spPr>
          <a:xfrm>
            <a:off x="738251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764617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909840"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8173501"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8437162"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738251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764617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909840"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8173501"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8437162"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738251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764617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909840"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8173501"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8437162"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A64BF01-40D5-433A-A9AF-9721C7C1ECCD}"/>
              </a:ext>
            </a:extLst>
          </p:cNvPr>
          <p:cNvSpPr txBox="1"/>
          <p:nvPr/>
        </p:nvSpPr>
        <p:spPr>
          <a:xfrm>
            <a:off x="7514348" y="177633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(3, 5)</a:t>
            </a:r>
            <a:endParaRPr lang="ko-KR" altLang="en-US" sz="2400">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7514348"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792033"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8041670"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8305331"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8568992" y="2524220"/>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7382518"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7646179"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909840"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8173501"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8437162"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912515"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9176176"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9439837"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970349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96715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912515"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9176176"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9439837"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970349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96715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912515"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9176176"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9439837"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970349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96715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8629375" y="27648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4132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27B25081-D8E5-4BA5-A180-FEC897F66649}"/>
              </a:ext>
            </a:extLst>
          </p:cNvPr>
          <p:cNvGrpSpPr/>
          <p:nvPr/>
        </p:nvGrpSpPr>
        <p:grpSpPr>
          <a:xfrm>
            <a:off x="7689243" y="4486945"/>
            <a:ext cx="1538904" cy="1516466"/>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3112820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733118" y="5047712"/>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D1F5291-D076-4A34-921A-7AB29ED30F3E}"/>
              </a:ext>
            </a:extLst>
          </p:cNvPr>
          <p:cNvCxnSpPr/>
          <p:nvPr/>
        </p:nvCxnSpPr>
        <p:spPr>
          <a:xfrm>
            <a:off x="7211122" y="4251356"/>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9697" y="2870710"/>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l="-3521"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630057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482509"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482509"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4606"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4606"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201794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68641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+ 0.03</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686411"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268719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7200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720075" cy="738664"/>
              </a:xfrm>
              <a:prstGeom prst="rect">
                <a:avLst/>
              </a:prstGeom>
              <a:blipFill>
                <a:blip r:embed="rId8"/>
                <a:stretch>
                  <a:fillRect l="-3876"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02961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992438" y="4950681"/>
            <a:ext cx="375295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 3)(3, 1) =&gt; (1,1)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938845"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938845"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804250" y="3822899"/>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행렬곱이다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oMath>
                </a14:m>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804250" y="3822899"/>
                <a:ext cx="9072538" cy="2595198"/>
              </a:xfrm>
              <a:prstGeom prst="rect">
                <a:avLst/>
              </a:prstGeom>
              <a:blipFill>
                <a:blip r:embed="rId4"/>
                <a:stretch>
                  <a:fillRect l="-605" t="-939" b="-28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851607" y="2855727"/>
                <a:ext cx="203312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𝑋</m:t>
                      </m:r>
                      <m:r>
                        <a:rPr lang="en-US" altLang="ko-KR" sz="2400" b="0" i="1" smtClean="0">
                          <a:solidFill>
                            <a:schemeClr val="tx1"/>
                          </a:solidFill>
                          <a:latin typeface="Cambria Math" panose="02040503050406030204" pitchFamily="18" charset="0"/>
                        </a:rPr>
                        <m:t>⇒(364, 30)</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851607" y="2855727"/>
                <a:ext cx="2033121" cy="369332"/>
              </a:xfrm>
              <a:prstGeom prst="rect">
                <a:avLst/>
              </a:prstGeom>
              <a:blipFill>
                <a:blip r:embed="rId5"/>
                <a:stretch>
                  <a:fillRect l="-901" r="-270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851607" y="3375240"/>
                <a:ext cx="178978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30, </m:t>
                          </m:r>
                          <m:r>
                            <a:rPr lang="en-US" altLang="ko-KR" sz="2400" b="0" i="1" smtClean="0">
                              <a:solidFill>
                                <a:srgbClr val="FF0000"/>
                              </a:solidFill>
                              <a:latin typeface="Cambria Math" panose="02040503050406030204" pitchFamily="18" charset="0"/>
                            </a:rPr>
                            <m:t>1</m:t>
                          </m:r>
                        </m:e>
                      </m:d>
                    </m:oMath>
                  </m:oMathPara>
                </a14:m>
                <a:endParaRPr lang="en-US" altLang="ko-KR" sz="2400" b="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851607" y="3375240"/>
                <a:ext cx="1789784" cy="369332"/>
              </a:xfrm>
              <a:prstGeom prst="rect">
                <a:avLst/>
              </a:prstGeom>
              <a:blipFill>
                <a:blip r:embed="rId6"/>
                <a:stretch>
                  <a:fillRect l="-1020"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851607" y="3872052"/>
                <a:ext cx="18337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⇒(364, 1)</m:t>
                      </m:r>
                    </m:oMath>
                  </m:oMathPara>
                </a14:m>
                <a:endParaRPr lang="en-US" altLang="ko-KR" sz="2400" b="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851607" y="3872052"/>
                <a:ext cx="1833707" cy="369332"/>
              </a:xfrm>
              <a:prstGeom prst="rect">
                <a:avLst/>
              </a:prstGeom>
              <a:blipFill>
                <a:blip r:embed="rId7"/>
                <a:stretch>
                  <a:fillRect l="-997" t="-16393" r="-265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851607" y="4348886"/>
                <a:ext cx="19032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851607" y="4348886"/>
                <a:ext cx="1903278" cy="369332"/>
              </a:xfrm>
              <a:prstGeom prst="rect">
                <a:avLst/>
              </a:prstGeom>
              <a:blipFill>
                <a:blip r:embed="rId8"/>
                <a:stretch>
                  <a:fillRect r="-2564"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851607" y="4823332"/>
                <a:ext cx="358938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𝑒𝑟𝑟</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851607" y="4823332"/>
                <a:ext cx="3589381" cy="369332"/>
              </a:xfrm>
              <a:prstGeom prst="rect">
                <a:avLst/>
              </a:prstGeom>
              <a:blipFill>
                <a:blip r:embed="rId9"/>
                <a:stretch>
                  <a:fillRect r="-118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611169" y="1200467"/>
                <a:ext cx="211910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𝑋</m:t>
                          </m:r>
                        </m:e>
                        <m:sup>
                          <m:r>
                            <a:rPr lang="en-US" altLang="ko-KR" sz="2400" b="0" i="1" smtClean="0">
                              <a:solidFill>
                                <a:schemeClr val="tx1"/>
                              </a:solidFill>
                              <a:latin typeface="Cambria Math" panose="02040503050406030204" pitchFamily="18" charset="0"/>
                            </a:rPr>
                            <m:t>𝑇</m:t>
                          </m:r>
                        </m:sup>
                      </m:sSup>
                      <m:r>
                        <a:rPr lang="en-US" altLang="ko-KR" sz="2400" b="0" i="1" smtClean="0">
                          <a:solidFill>
                            <a:schemeClr val="tx1"/>
                          </a:solidFill>
                          <a:latin typeface="Cambria Math" panose="02040503050406030204" pitchFamily="18" charset="0"/>
                        </a:rPr>
                        <m:t>𝐸</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611169" y="1200467"/>
                <a:ext cx="2119105" cy="369332"/>
              </a:xfrm>
              <a:prstGeom prst="rect">
                <a:avLst/>
              </a:prstGeom>
              <a:blipFill>
                <a:blip r:embed="rId10"/>
                <a:stretch>
                  <a:fillRect l="-865"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DD04E-CA8C-4266-A719-7898B1527D83}"/>
                  </a:ext>
                </a:extLst>
              </p:cNvPr>
              <p:cNvSpPr txBox="1"/>
              <p:nvPr/>
            </p:nvSpPr>
            <p:spPr>
              <a:xfrm>
                <a:off x="6997282" y="1573586"/>
                <a:ext cx="13898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(30, 364)</m:t>
                      </m:r>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DD04E-CA8C-4266-A719-7898B1527D83}"/>
                  </a:ext>
                </a:extLst>
              </p:cNvPr>
              <p:cNvSpPr txBox="1">
                <a:spLocks noRot="1" noChangeAspect="1" noMove="1" noResize="1" noEditPoints="1" noAdjustHandles="1" noChangeArrowheads="1" noChangeShapeType="1" noTextEdit="1"/>
              </p:cNvSpPr>
              <p:nvPr/>
            </p:nvSpPr>
            <p:spPr>
              <a:xfrm>
                <a:off x="6997282" y="1573586"/>
                <a:ext cx="1389803" cy="369332"/>
              </a:xfrm>
              <a:prstGeom prst="rect">
                <a:avLst/>
              </a:prstGeom>
              <a:blipFill>
                <a:blip r:embed="rId11"/>
                <a:stretch>
                  <a:fillRect l="-3947" r="-3947"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8213494" y="1573098"/>
                <a:ext cx="121988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(364, 1)</m:t>
                      </m:r>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8213494" y="1573098"/>
                <a:ext cx="1219885" cy="369332"/>
              </a:xfrm>
              <a:prstGeom prst="rect">
                <a:avLst/>
              </a:prstGeom>
              <a:blipFill>
                <a:blip r:embed="rId12"/>
                <a:stretch>
                  <a:fillRect l="-4000" r="-500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7827653" y="1996669"/>
                <a:ext cx="99867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(30,1)</m:t>
                      </m:r>
                    </m:oMath>
                  </m:oMathPara>
                </a14:m>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7827653" y="1996669"/>
                <a:ext cx="998671" cy="369332"/>
              </a:xfrm>
              <a:prstGeom prst="rect">
                <a:avLst/>
              </a:prstGeom>
              <a:blipFill>
                <a:blip r:embed="rId13"/>
                <a:stretch>
                  <a:fillRect l="-4878" r="-6098" b="-35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08271" y="1172010"/>
            <a:ext cx="3413053" cy="400110"/>
          </a:xfrm>
          <a:prstGeom prst="rect">
            <a:avLst/>
          </a:prstGeom>
          <a:noFill/>
        </p:spPr>
        <p:txBody>
          <a:bodyPr wrap="squar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행렬곱의 미분</a:t>
            </a:r>
            <a:r>
              <a:rPr lang="en-US" altLang="ko-KR" sz="2000">
                <a:solidFill>
                  <a:schemeClr val="tx1"/>
                </a:solidFill>
                <a:latin typeface="고도 M" panose="02000503000000020004" pitchFamily="2" charset="-127"/>
                <a:ea typeface="고도 M" panose="02000503000000020004" pitchFamily="2" charset="-127"/>
              </a:rPr>
              <a:t>(MatMul)</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586413" y="1806481"/>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XW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586413" y="1806481"/>
                <a:ext cx="3062377" cy="2249655"/>
              </a:xfrm>
              <a:prstGeom prst="rect">
                <a:avLst/>
              </a:prstGeom>
              <a:blipFill>
                <a:blip r:embed="rId3"/>
                <a:stretch>
                  <a:fillRect l="-3976"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565751" y="1651249"/>
                <a:ext cx="2637902" cy="4767844"/>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b="0" i="0" smtClean="0">
                        <a:solidFill>
                          <a:srgbClr val="000000"/>
                        </a:solidFill>
                        <a:latin typeface="Cambria Math" panose="02040503050406030204" pitchFamily="18" charset="0"/>
                        <a:ea typeface="Cambria Math" panose="02040503050406030204" pitchFamily="18" charset="0"/>
                      </a:rPr>
                      <m:t> = </m:t>
                    </m:r>
                    <m:r>
                      <m:rPr>
                        <m:nor/>
                      </m:rPr>
                      <a:rPr lang="en-US" altLang="ko-KR" sz="2800" b="0" i="0" smtClean="0">
                        <a:solidFill>
                          <a:srgbClr val="000000"/>
                        </a:solidFill>
                        <a:latin typeface="Cambria Math" panose="02040503050406030204" pitchFamily="18" charset="0"/>
                        <a:ea typeface="Cambria Math" panose="02040503050406030204" pitchFamily="18" charset="0"/>
                      </a:rPr>
                      <m:t>E</m:t>
                    </m:r>
                  </m:oMath>
                </a14:m>
                <a:r>
                  <a:rPr lang="en-US" altLang="ko-KR" sz="1800">
                    <a:solidFill>
                      <a:srgbClr val="FFFFFF"/>
                    </a:solidFill>
                    <a:latin typeface="Cambria Math" panose="02040503050406030204" pitchFamily="18" charset="0"/>
                    <a:ea typeface="Cambria Math" panose="02040503050406030204" pitchFamily="18" charset="0"/>
                  </a:rPr>
                  <a:t>E = e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oMath>
                </a14:m>
                <a:r>
                  <a:rPr lang="en-US" altLang="ko-KR" sz="2800" i="1">
                    <a:solidFill>
                      <a:srgbClr val="000000"/>
                    </a:solidFill>
                    <a:latin typeface="Cambria Math" panose="02040503050406030204" pitchFamily="18" charset="0"/>
                    <a:ea typeface="Cambria Math" panose="02040503050406030204" pitchFamily="18" charset="0"/>
                  </a:rPr>
                  <a:t>X</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b="0" i="1" smtClean="0">
                            <a:solidFill>
                              <a:srgbClr val="000000"/>
                            </a:solidFill>
                            <a:latin typeface="Cambria Math" panose="02040503050406030204" pitchFamily="18" charset="0"/>
                            <a:ea typeface="Cambria Math" panose="02040503050406030204" pitchFamily="18" charset="0"/>
                          </a:rPr>
                          <m:t>𝑇</m:t>
                        </m:r>
                      </m:sup>
                    </m:sSup>
                    <m:r>
                      <a:rPr lang="en-US" altLang="ko-KR" sz="2800" b="0" i="1" smtClean="0">
                        <a:solidFill>
                          <a:srgbClr val="000000"/>
                        </a:solidFill>
                        <a:latin typeface="Cambria Math" panose="02040503050406030204" pitchFamily="18" charset="0"/>
                        <a:ea typeface="Cambria Math" panose="02040503050406030204" pitchFamily="18" charset="0"/>
                      </a:rPr>
                      <m:t>𝐸</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565751" y="1651249"/>
                <a:ext cx="2637902" cy="4767844"/>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534068" y="1172010"/>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107500" y="4480101"/>
            <a:ext cx="5343129" cy="1938992"/>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전체식을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로 미분한 경우</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사라진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의 자리에는 뒤에서 날라온</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미분값인 </a:t>
            </a:r>
            <a:r>
              <a:rPr lang="en-US" altLang="ko-KR" sz="2400">
                <a:solidFill>
                  <a:schemeClr val="tx1"/>
                </a:solidFill>
                <a:latin typeface="Consolas" panose="020B0609020204030204" pitchFamily="49" charset="0"/>
              </a:rPr>
              <a:t>E</a:t>
            </a:r>
            <a:r>
              <a:rPr lang="ko-KR" altLang="en-US" sz="2400">
                <a:solidFill>
                  <a:schemeClr val="tx1"/>
                </a:solidFill>
                <a:latin typeface="Consolas" panose="020B0609020204030204" pitchFamily="49" charset="0"/>
              </a:rPr>
              <a:t>를 쓰고 </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남아 있는 </a:t>
            </a:r>
            <a:r>
              <a:rPr lang="en-US" altLang="ko-KR" sz="2400">
                <a:solidFill>
                  <a:schemeClr val="tx1"/>
                </a:solidFill>
                <a:latin typeface="Consolas" panose="020B0609020204030204" pitchFamily="49" charset="0"/>
              </a:rPr>
              <a:t>X</a:t>
            </a:r>
            <a:r>
              <a:rPr lang="ko-KR" altLang="en-US" sz="2400">
                <a:solidFill>
                  <a:schemeClr val="tx1"/>
                </a:solidFill>
                <a:latin typeface="Consolas" panose="020B0609020204030204" pitchFamily="49" charset="0"/>
              </a:rPr>
              <a:t>는 전치하여</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행렬 곱을 한다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266935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TextBox 1">
            <a:extLst>
              <a:ext uri="{FF2B5EF4-FFF2-40B4-BE49-F238E27FC236}">
                <a16:creationId xmlns:a16="http://schemas.microsoft.com/office/drawing/2014/main" id="{2FF107E6-CC1A-4BAC-BC1F-C0960959FA83}"/>
              </a:ext>
            </a:extLst>
          </p:cNvPr>
          <p:cNvSpPr txBox="1"/>
          <p:nvPr/>
        </p:nvSpPr>
        <p:spPr>
          <a:xfrm>
            <a:off x="375858" y="1020987"/>
            <a:ext cx="6888424" cy="523220"/>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https://playground.tensorflow.org/</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124333488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44819" y="1904665"/>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44819" y="1904665"/>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3034910" y="925620"/>
            <a:ext cx="0" cy="3932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461231" y="4440749"/>
            <a:ext cx="710643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=&gt; (</a:t>
            </a:r>
            <a:r>
              <a:rPr lang="ko-KR" altLang="en-US" sz="2400">
                <a:solidFill>
                  <a:schemeClr val="tx1"/>
                </a:solidFill>
                <a:latin typeface="Consolas" panose="020B0609020204030204" pitchFamily="49" charset="0"/>
              </a:rPr>
              <a:t>특성수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뉴런수</a:t>
            </a:r>
            <a:r>
              <a:rPr lang="en-US" altLang="ko-KR" sz="2400">
                <a:solidFill>
                  <a:schemeClr val="tx1"/>
                </a:solidFill>
                <a:latin typeface="Consolas" panose="020B0609020204030204" pitchFamily="49" charset="0"/>
              </a:rPr>
              <a:t>) =&gt; (</a:t>
            </a:r>
            <a:r>
              <a:rPr lang="ko-KR" altLang="en-US" sz="2400">
                <a:solidFill>
                  <a:schemeClr val="tx1"/>
                </a:solidFill>
                <a:latin typeface="Consolas" panose="020B0609020204030204" pitchFamily="49" charset="0"/>
              </a:rPr>
              <a:t>입력수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출력수</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306886" y="6140936"/>
            <a:ext cx="358303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(m,n) (n,2) =&gt; (m,2)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941244" y="245977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941244" y="2459772"/>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87578" y="891961"/>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 =&gt; (1,2)</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4839003" y="5228348"/>
            <a:ext cx="341311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(m,2)(2,1) =&gt; (m,1)</a:t>
            </a:r>
            <a:endParaRPr lang="ko-KR" altLang="en-US" sz="2400">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476633" y="1519843"/>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61232" y="1518631"/>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218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092158" y="553408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092158" y="5534082"/>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883344" y="3533008"/>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(3,2)</m:t>
                      </m:r>
                    </m:oMath>
                  </m:oMathPara>
                </a14:m>
                <a:endParaRPr lang="ko-KR" altLang="en-US" sz="24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883344" y="3533008"/>
                <a:ext cx="828752" cy="369332"/>
              </a:xfrm>
              <a:prstGeom prst="rect">
                <a:avLst/>
              </a:prstGeom>
              <a:blipFill>
                <a:blip r:embed="rId26"/>
                <a:stretch>
                  <a:fillRect l="-7353" r="-6618" b="-3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6359563" y="2994492"/>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(2,1)</m:t>
                      </m:r>
                    </m:oMath>
                  </m:oMathPara>
                </a14:m>
                <a:endParaRPr lang="ko-KR" altLang="en-US" sz="24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6359563" y="2994492"/>
                <a:ext cx="828752" cy="369332"/>
              </a:xfrm>
              <a:prstGeom prst="rect">
                <a:avLst/>
              </a:prstGeom>
              <a:blipFill>
                <a:blip r:embed="rId27"/>
                <a:stretch>
                  <a:fillRect l="-6618" r="-7353" b="-3442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377109" y="478517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619711" y="547612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(5,3)</a:t>
            </a:r>
            <a:endParaRPr lang="ko-KR" altLang="en-US" sz="2400">
              <a:solidFill>
                <a:schemeClr val="tx1"/>
              </a:solidFill>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250090" y="4995764"/>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166961" y="6275266"/>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271574" y="501973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6068868" y="4452047"/>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a:t>
            </a:r>
            <a:endParaRPr lang="ko-KR" altLang="en-US" sz="24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601517" y="6233257"/>
            <a:ext cx="492443"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8134536" y="516520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68085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568434" y="163375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568434" y="1633752"/>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568434" y="248662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568434" y="2486623"/>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612267" y="188650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612267" y="1886509"/>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61226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612268" y="3376187"/>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5092825" y="201132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5092826"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57432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7054885"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3048991" y="1874031"/>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3048991" y="2726902"/>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3048991" y="2126788"/>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3048991" y="1874031"/>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323741" y="2126787"/>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323742" y="3616465"/>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7285801" y="3616466"/>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507971" y="5552312"/>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523265" y="5395397"/>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431038" y="3918382"/>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553709" y="5230964"/>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8200787" y="3422680"/>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8200787" y="3422680"/>
                <a:ext cx="446082" cy="387570"/>
              </a:xfrm>
              <a:prstGeom prst="rect">
                <a:avLst/>
              </a:prstGeom>
              <a:blipFill>
                <a:blip r:embed="rId7"/>
                <a:stretch>
                  <a:fillRect t="-4688" r="-24658" b="-31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612268" y="482077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612268" y="4820779"/>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5092826" y="494559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323742" y="3616466"/>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6111926" y="4341824"/>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5293046" y="5139577"/>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568433" y="333949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568433" y="3339493"/>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568432" y="5013780"/>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568432" y="5013780"/>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3048991" y="2726902"/>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3048991" y="1874031"/>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3048990" y="2126788"/>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3048990" y="3579772"/>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3048990" y="3579772"/>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3048989" y="2126788"/>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3048989" y="3616466"/>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3048989" y="5061058"/>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646406" y="4150349"/>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646406" y="4150349"/>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702581" y="4055462"/>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702581" y="4055462"/>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613181" y="1014446"/>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715315" y="1092189"/>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970477" y="1837029"/>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248181" y="2559325"/>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8145546" y="3886185"/>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451490" y="6120309"/>
            <a:ext cx="664156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 n)(n, k) =&gt; (m, k)(k, 1) =&gt; (m, 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876020" y="57610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733300" y="5781126"/>
                <a:ext cx="74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733300" y="5781126"/>
                <a:ext cx="740972" cy="461665"/>
              </a:xfrm>
              <a:prstGeom prst="rect">
                <a:avLst/>
              </a:prstGeom>
              <a:blipFill>
                <a:blip r:embed="rId13"/>
                <a:stretch>
                  <a:fillRect b="-1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421817" y="5774755"/>
                <a:ext cx="5531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𝐴</m:t>
                      </m:r>
                    </m:oMath>
                  </m:oMathPara>
                </a14:m>
                <a:endParaRPr lang="ko-KR" altLang="en-US" sz="2400">
                  <a:solidFill>
                    <a:schemeClr val="tx1"/>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421817" y="5774755"/>
                <a:ext cx="553164" cy="461665"/>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351341" y="5763534"/>
                <a:ext cx="748090"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351341" y="5763534"/>
                <a:ext cx="748090" cy="461665"/>
              </a:xfrm>
              <a:prstGeom prst="rect">
                <a:avLst/>
              </a:prstGeom>
              <a:blipFill>
                <a:blip r:embed="rId15"/>
                <a:stretch>
                  <a:fillRect b="-131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57750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08322" y="388410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08322" y="3884101"/>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27306" y="4409982"/>
                <a:ext cx="122726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𝟏</m:t>
                          </m:r>
                        </m:sub>
                      </m:sSub>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𝑾</m:t>
                          </m:r>
                        </m:e>
                        <m:sub>
                          <m:r>
                            <a:rPr lang="en-US" altLang="ko-KR" sz="1400" b="1" i="1" smtClean="0">
                              <a:solidFill>
                                <a:schemeClr val="tx1"/>
                              </a:solidFill>
                              <a:latin typeface="Cambria Math" panose="02040503050406030204" pitchFamily="18" charset="0"/>
                            </a:rPr>
                            <m:t>𝟐</m:t>
                          </m:r>
                        </m:sub>
                      </m:sSub>
                      <m:r>
                        <a:rPr lang="en-US" altLang="ko-KR" sz="1400" b="1" i="1" smtClean="0">
                          <a:solidFill>
                            <a:schemeClr val="tx1"/>
                          </a:solidFill>
                          <a:latin typeface="Cambria Math" panose="02040503050406030204" pitchFamily="18" charset="0"/>
                        </a:rPr>
                        <m:t>+</m:t>
                      </m:r>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m:oMathPara>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27306" y="4409982"/>
                <a:ext cx="1227269" cy="307777"/>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38242" y="456124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38242" y="4561249"/>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69239" y="455856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69239" y="4558569"/>
                <a:ext cx="386575" cy="400110"/>
              </a:xfrm>
              <a:prstGeom prst="rect">
                <a:avLst/>
              </a:prstGeom>
              <a:blipFill>
                <a:blip r:embed="rId16"/>
                <a:stretch>
                  <a:fillRect r="-1093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184697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𝑌</m:t>
                          </m:r>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1846979"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CEFE02-D0EA-4D95-9847-1D8CE8B9BCA2}"/>
              </a:ext>
            </a:extLst>
          </p:cNvPr>
          <p:cNvSpPr txBox="1"/>
          <p:nvPr/>
        </p:nvSpPr>
        <p:spPr>
          <a:xfrm>
            <a:off x="6247669" y="5877322"/>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FB092102-2A0D-472C-A3E5-37577EE3E210}"/>
              </a:ext>
            </a:extLst>
          </p:cNvPr>
          <p:cNvSpPr txBox="1"/>
          <p:nvPr/>
        </p:nvSpPr>
        <p:spPr>
          <a:xfrm>
            <a:off x="9417016" y="4734626"/>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B4B91EBA-D1B8-48BA-A983-A9596C8C725C}"/>
              </a:ext>
            </a:extLst>
          </p:cNvPr>
          <p:cNvSpPr txBox="1"/>
          <p:nvPr/>
        </p:nvSpPr>
        <p:spPr>
          <a:xfrm>
            <a:off x="5768553" y="4803674"/>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7FA64108-AEDC-4C99-AFCA-65B3BDFCD0A6}"/>
              </a:ext>
            </a:extLst>
          </p:cNvPr>
          <p:cNvSpPr txBox="1"/>
          <p:nvPr/>
        </p:nvSpPr>
        <p:spPr>
          <a:xfrm>
            <a:off x="4002732" y="4834098"/>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A1293D47-0195-41D8-9EDC-4BC9C443E365}"/>
              </a:ext>
            </a:extLst>
          </p:cNvPr>
          <p:cNvSpPr txBox="1"/>
          <p:nvPr/>
        </p:nvSpPr>
        <p:spPr>
          <a:xfrm>
            <a:off x="2471115" y="4879525"/>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7C2A74F1-A9D2-48B9-8F61-70D5F3513F02}"/>
              </a:ext>
            </a:extLst>
          </p:cNvPr>
          <p:cNvSpPr txBox="1"/>
          <p:nvPr/>
        </p:nvSpPr>
        <p:spPr>
          <a:xfrm>
            <a:off x="398781" y="4702309"/>
            <a:ext cx="84670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A5E7B3EB-FEAC-4D19-8656-A013AA27BBFB}"/>
              </a:ext>
            </a:extLst>
          </p:cNvPr>
          <p:cNvSpPr txBox="1"/>
          <p:nvPr/>
        </p:nvSpPr>
        <p:spPr>
          <a:xfrm>
            <a:off x="1452714" y="3625898"/>
            <a:ext cx="78418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069084AF-A7C8-48AD-9C41-A646518B2177}"/>
              </a:ext>
            </a:extLst>
          </p:cNvPr>
          <p:cNvSpPr txBox="1"/>
          <p:nvPr/>
        </p:nvSpPr>
        <p:spPr>
          <a:xfrm>
            <a:off x="4119227" y="6121370"/>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2B6B5E94-D736-4627-A910-CF215AF4C1D9}"/>
              </a:ext>
            </a:extLst>
          </p:cNvPr>
          <p:cNvSpPr txBox="1"/>
          <p:nvPr/>
        </p:nvSpPr>
        <p:spPr>
          <a:xfrm>
            <a:off x="3441720" y="6121370"/>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m)</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414442" y="1602134"/>
                <a:ext cx="2045625"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Sup>
                            <m:sSubSupPr>
                              <m:ctrlPr>
                                <a:rPr lang="en-US" altLang="ko-KR" sz="2000" b="0" i="1" smtClean="0">
                                  <a:solidFill>
                                    <a:schemeClr val="tx1"/>
                                  </a:solidFill>
                                  <a:latin typeface="Cambria Math" panose="02040503050406030204" pitchFamily="18" charset="0"/>
                                </a:rPr>
                              </m:ctrlPr>
                            </m:sSubSupPr>
                            <m:e>
                              <m:r>
                                <m:rPr>
                                  <m:sty m:val="p"/>
                                </m:rPr>
                                <a:rPr lang="en-US" altLang="ko-KR" sz="2000" i="1" smtClean="0">
                                  <a:solidFill>
                                    <a:schemeClr val="tx1"/>
                                  </a:solidFill>
                                  <a:latin typeface="Cambria Math" panose="02040503050406030204" pitchFamily="18" charset="0"/>
                                </a:rPr>
                                <m:t>A</m:t>
                              </m:r>
                            </m:e>
                            <m:sub>
                              <m:r>
                                <a:rPr lang="en-US" altLang="ko-KR" sz="2000" b="0" i="1" smtClean="0">
                                  <a:solidFill>
                                    <a:schemeClr val="tx1"/>
                                  </a:solidFill>
                                  <a:latin typeface="Cambria Math" panose="02040503050406030204" pitchFamily="18" charset="0"/>
                                </a:rPr>
                                <m:t>1</m:t>
                              </m:r>
                            </m:sub>
                            <m:sup>
                              <m:r>
                                <a:rPr lang="en-US" altLang="ko-KR" sz="2000" b="0" i="1" smtClean="0">
                                  <a:solidFill>
                                    <a:schemeClr val="tx1"/>
                                  </a:solidFill>
                                  <a:latin typeface="Cambria Math" panose="02040503050406030204" pitchFamily="18" charset="0"/>
                                </a:rPr>
                                <m:t>𝑇</m:t>
                              </m:r>
                            </m:sup>
                          </m:sSub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414442" y="1602134"/>
                <a:ext cx="2045625" cy="635559"/>
              </a:xfrm>
              <a:prstGeom prst="rect">
                <a:avLst/>
              </a:prstGeom>
              <a:blipFill>
                <a:blip r:embed="rId21"/>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AB3BEE34-6EC6-4E69-B99A-5B3F0EADBCBC}"/>
              </a:ext>
            </a:extLst>
          </p:cNvPr>
          <p:cNvSpPr txBox="1"/>
          <p:nvPr/>
        </p:nvSpPr>
        <p:spPr>
          <a:xfrm>
            <a:off x="3972075" y="3183033"/>
            <a:ext cx="75052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FFBEA641-6747-4DA7-90E2-FD2A5C484F2E}"/>
              </a:ext>
            </a:extLst>
          </p:cNvPr>
          <p:cNvSpPr txBox="1"/>
          <p:nvPr/>
        </p:nvSpPr>
        <p:spPr>
          <a:xfrm>
            <a:off x="4894071" y="6103438"/>
            <a:ext cx="110799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=&gt; (k,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43731CD2-15CF-43CA-9211-25BD0489E1E9}"/>
              </a:ext>
            </a:extLst>
          </p:cNvPr>
          <p:cNvSpPr txBox="1"/>
          <p:nvPr/>
        </p:nvSpPr>
        <p:spPr>
          <a:xfrm>
            <a:off x="6343509" y="2294132"/>
            <a:ext cx="2664191"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np.dot(self.A1.T, Err)</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09C4EBB-1D6B-4B08-824B-2AF9DAF45261}"/>
                  </a:ext>
                </a:extLst>
              </p:cNvPr>
              <p:cNvSpPr txBox="1"/>
              <p:nvPr/>
            </p:nvSpPr>
            <p:spPr>
              <a:xfrm>
                <a:off x="3595886" y="6463882"/>
                <a:ext cx="473923" cy="341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b="0" i="1" smtClean="0">
                              <a:solidFill>
                                <a:schemeClr val="tx1"/>
                              </a:solidFill>
                              <a:latin typeface="Cambria Math" panose="02040503050406030204" pitchFamily="18" charset="0"/>
                            </a:rPr>
                          </m:ctrlPr>
                        </m:sSubSupPr>
                        <m:e>
                          <m:r>
                            <m:rPr>
                              <m:sty m:val="p"/>
                            </m:rPr>
                            <a:rPr lang="en-US" altLang="ko-KR" sz="1600" i="1" smtClean="0">
                              <a:solidFill>
                                <a:schemeClr val="tx1"/>
                              </a:solidFill>
                              <a:latin typeface="Cambria Math" panose="02040503050406030204" pitchFamily="18" charset="0"/>
                            </a:rPr>
                            <m:t>A</m:t>
                          </m:r>
                        </m:e>
                        <m:sub>
                          <m:r>
                            <a:rPr lang="en-US" altLang="ko-KR" sz="1600" b="0" i="1" smtClean="0">
                              <a:solidFill>
                                <a:schemeClr val="tx1"/>
                              </a:solidFill>
                              <a:latin typeface="Cambria Math" panose="02040503050406030204" pitchFamily="18" charset="0"/>
                            </a:rPr>
                            <m:t>1</m:t>
                          </m:r>
                        </m:sub>
                        <m:sup>
                          <m:r>
                            <a:rPr lang="en-US" altLang="ko-KR" sz="1600" b="0" i="1" smtClean="0">
                              <a:solidFill>
                                <a:schemeClr val="tx1"/>
                              </a:solidFill>
                              <a:latin typeface="Cambria Math" panose="02040503050406030204" pitchFamily="18" charset="0"/>
                            </a:rPr>
                            <m:t>𝑇</m:t>
                          </m:r>
                        </m:sup>
                      </m:sSubSup>
                    </m:oMath>
                  </m:oMathPara>
                </a14:m>
                <a:endParaRPr lang="ko-KR" altLang="en-US"/>
              </a:p>
            </p:txBody>
          </p:sp>
        </mc:Choice>
        <mc:Fallback xmlns="">
          <p:sp>
            <p:nvSpPr>
              <p:cNvPr id="77" name="TextBox 76">
                <a:extLst>
                  <a:ext uri="{FF2B5EF4-FFF2-40B4-BE49-F238E27FC236}">
                    <a16:creationId xmlns:a16="http://schemas.microsoft.com/office/drawing/2014/main" id="{109C4EBB-1D6B-4B08-824B-2AF9DAF45261}"/>
                  </a:ext>
                </a:extLst>
              </p:cNvPr>
              <p:cNvSpPr txBox="1">
                <a:spLocks noRot="1" noChangeAspect="1" noMove="1" noResize="1" noEditPoints="1" noAdjustHandles="1" noChangeArrowheads="1" noChangeShapeType="1" noTextEdit="1"/>
              </p:cNvSpPr>
              <p:nvPr/>
            </p:nvSpPr>
            <p:spPr>
              <a:xfrm>
                <a:off x="3595886" y="6463882"/>
                <a:ext cx="473923" cy="341568"/>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62E54B0-F76A-4D85-A64C-44A43A4491E9}"/>
                  </a:ext>
                </a:extLst>
              </p:cNvPr>
              <p:cNvSpPr txBox="1"/>
              <p:nvPr/>
            </p:nvSpPr>
            <p:spPr>
              <a:xfrm>
                <a:off x="4235965" y="6463882"/>
                <a:ext cx="60866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1" smtClean="0">
                          <a:solidFill>
                            <a:schemeClr val="tx1"/>
                          </a:solidFill>
                          <a:latin typeface="Cambria Math" panose="02040503050406030204" pitchFamily="18" charset="0"/>
                          <a:ea typeface="Cambria Math" panose="02040503050406030204" pitchFamily="18" charset="0"/>
                        </a:rPr>
                        <m:t>𝐸𝑟𝑟</m:t>
                      </m:r>
                    </m:oMath>
                  </m:oMathPara>
                </a14:m>
                <a:endParaRPr lang="ko-KR" altLang="en-US"/>
              </a:p>
            </p:txBody>
          </p:sp>
        </mc:Choice>
        <mc:Fallback xmlns="">
          <p:sp>
            <p:nvSpPr>
              <p:cNvPr id="78" name="TextBox 77">
                <a:extLst>
                  <a:ext uri="{FF2B5EF4-FFF2-40B4-BE49-F238E27FC236}">
                    <a16:creationId xmlns:a16="http://schemas.microsoft.com/office/drawing/2014/main" id="{862E54B0-F76A-4D85-A64C-44A43A4491E9}"/>
                  </a:ext>
                </a:extLst>
              </p:cNvPr>
              <p:cNvSpPr txBox="1">
                <a:spLocks noRot="1" noChangeAspect="1" noMove="1" noResize="1" noEditPoints="1" noAdjustHandles="1" noChangeArrowheads="1" noChangeShapeType="1" noTextEdit="1"/>
              </p:cNvSpPr>
              <p:nvPr/>
            </p:nvSpPr>
            <p:spPr>
              <a:xfrm>
                <a:off x="4235965" y="6463882"/>
                <a:ext cx="608664" cy="338554"/>
              </a:xfrm>
              <a:prstGeom prst="rect">
                <a:avLst/>
              </a:prstGeom>
              <a:blipFill>
                <a:blip r:embed="rId23"/>
                <a:stretch>
                  <a:fillRect/>
                </a:stretch>
              </a:blipFill>
            </p:spPr>
            <p:txBody>
              <a:bodyPr/>
              <a:lstStyle/>
              <a:p>
                <a:r>
                  <a:rPr lang="ko-KR" altLang="en-US">
                    <a:noFill/>
                  </a:rPr>
                  <a:t> </a:t>
                </a:r>
              </a:p>
            </p:txBody>
          </p:sp>
        </mc:Fallback>
      </mc:AlternateContent>
      <p:sp>
        <p:nvSpPr>
          <p:cNvPr id="80" name="TextBox 79">
            <a:extLst>
              <a:ext uri="{FF2B5EF4-FFF2-40B4-BE49-F238E27FC236}">
                <a16:creationId xmlns:a16="http://schemas.microsoft.com/office/drawing/2014/main" id="{0E988ED9-F260-4FA8-B4F8-3DF774F14AC7}"/>
              </a:ext>
            </a:extLst>
          </p:cNvPr>
          <p:cNvSpPr txBox="1"/>
          <p:nvPr/>
        </p:nvSpPr>
        <p:spPr>
          <a:xfrm>
            <a:off x="5235651" y="6392489"/>
            <a:ext cx="121892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w2_grad</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733384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658181"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 </m:t>
                      </m:r>
                      <m:r>
                        <a:rPr lang="en-US" altLang="ko-KR" sz="2400" b="1" i="1">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658181"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61498" y="5238855"/>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58351"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58351" cy="707886"/>
              </a:xfrm>
              <a:prstGeom prst="rect">
                <a:avLst/>
              </a:prstGeom>
              <a:blipFill>
                <a:blip r:embed="rId3"/>
                <a:stretch>
                  <a:fillRect l="-738"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57281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𝑌</m:t>
                      </m:r>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57281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972095"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98109" y="3155213"/>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792724" y="4277202"/>
            <a:ext cx="1534976"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 k)(m,1)</a:t>
            </a:r>
            <a:endParaRPr lang="ko-KR" altLang="en-US" sz="1800">
              <a:solidFill>
                <a:srgbClr val="3399FF"/>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792724" y="4687497"/>
            <a:ext cx="2626358"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(k, m)(m,1) =&gt; (k, 1 )</a:t>
            </a:r>
            <a:endParaRPr lang="ko-KR" altLang="en-US" sz="18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434852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1846980"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1846980"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585312" y="2114556"/>
                <a:ext cx="195745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𝑏</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p>
                            <m:sSupPr>
                              <m:ctrlPr>
                                <a:rPr lang="en-US" altLang="ko-KR" sz="2000" b="0" i="1" smtClean="0">
                                  <a:solidFill>
                                    <a:schemeClr val="tx1"/>
                                  </a:solidFill>
                                  <a:latin typeface="Cambria Math" panose="02040503050406030204" pitchFamily="18" charset="0"/>
                                </a:rPr>
                              </m:ctrlPr>
                            </m:sSupPr>
                            <m:e>
                              <m:r>
                                <a:rPr lang="en-US" altLang="ko-KR" sz="2000" b="0" i="1" smtClean="0">
                                  <a:solidFill>
                                    <a:schemeClr val="tx1"/>
                                  </a:solidFill>
                                  <a:latin typeface="Cambria Math" panose="02040503050406030204" pitchFamily="18" charset="0"/>
                                </a:rPr>
                                <m:t>1</m:t>
                              </m:r>
                            </m:e>
                            <m:sup>
                              <m:r>
                                <a:rPr lang="en-US" altLang="ko-KR" sz="2000" b="0" i="1" smtClean="0">
                                  <a:solidFill>
                                    <a:schemeClr val="tx1"/>
                                  </a:solidFill>
                                  <a:latin typeface="Cambria Math" panose="02040503050406030204" pitchFamily="18" charset="0"/>
                                </a:rPr>
                                <m:t>𝑇</m:t>
                              </m:r>
                            </m:sup>
                          </m:s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585312" y="2114556"/>
                <a:ext cx="1957459"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1AAAF30-8977-4D18-8B6A-5A0227087B6F}"/>
                  </a:ext>
                </a:extLst>
              </p:cNvPr>
              <p:cNvSpPr txBox="1"/>
              <p:nvPr/>
            </p:nvSpPr>
            <p:spPr>
              <a:xfrm>
                <a:off x="7388704" y="890530"/>
                <a:ext cx="1292277" cy="307777"/>
              </a:xfrm>
              <a:prstGeom prst="rect">
                <a:avLst/>
              </a:prstGeom>
              <a:noFill/>
            </p:spPr>
            <p:txBody>
              <a:bodyPr wrap="none" lIns="0" tIns="0" rIns="0" bIns="0" rtlCol="0">
                <a:spAutoFit/>
              </a:bodyPr>
              <a:lstStyle/>
              <a:p>
                <a:pPr lvl="0"/>
                <a14:m>
                  <m:oMath xmlns:m="http://schemas.openxmlformats.org/officeDocument/2006/math">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rPr>
                  <a:t> </a:t>
                </a:r>
                <a14:m>
                  <m:oMath xmlns:m="http://schemas.openxmlformats.org/officeDocument/2006/math">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A</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oMath>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51AAAF30-8977-4D18-8B6A-5A0227087B6F}"/>
                  </a:ext>
                </a:extLst>
              </p:cNvPr>
              <p:cNvSpPr txBox="1">
                <a:spLocks noRot="1" noChangeAspect="1" noMove="1" noResize="1" noEditPoints="1" noAdjustHandles="1" noChangeArrowheads="1" noChangeShapeType="1" noTextEdit="1"/>
              </p:cNvSpPr>
              <p:nvPr/>
            </p:nvSpPr>
            <p:spPr>
              <a:xfrm>
                <a:off x="7388704" y="890530"/>
                <a:ext cx="1292277" cy="307777"/>
              </a:xfrm>
              <a:prstGeom prst="rect">
                <a:avLst/>
              </a:prstGeom>
              <a:blipFill>
                <a:blip r:embed="rId22"/>
                <a:stretch>
                  <a:fillRect l="-6604" b="-156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6F1E23F-0E22-4C11-965A-0A000C14AE53}"/>
                  </a:ext>
                </a:extLst>
              </p:cNvPr>
              <p:cNvSpPr txBox="1"/>
              <p:nvPr/>
            </p:nvSpPr>
            <p:spPr>
              <a:xfrm>
                <a:off x="7318542" y="1204271"/>
                <a:ext cx="2162707" cy="30777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altLang="ko-KR" sz="2000" i="1" smtClean="0">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 1</m:t>
                          </m:r>
                        </m:e>
                      </m:d>
                      <m:r>
                        <a:rPr lang="en-US" altLang="ko-KR" sz="2000" b="0" i="0" smtClean="0">
                          <a:solidFill>
                            <a:srgbClr val="000000"/>
                          </a:solidFill>
                          <a:latin typeface="Cambria Math" panose="02040503050406030204" pitchFamily="18" charset="0"/>
                          <a:ea typeface="Cambria Math" panose="02040503050406030204" pitchFamily="18" charset="0"/>
                        </a:rPr>
                        <m:t>⇒(</m:t>
                      </m:r>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E6F1E23F-0E22-4C11-965A-0A000C14AE53}"/>
                  </a:ext>
                </a:extLst>
              </p:cNvPr>
              <p:cNvSpPr txBox="1">
                <a:spLocks noRot="1" noChangeAspect="1" noMove="1" noResize="1" noEditPoints="1" noAdjustHandles="1" noChangeArrowheads="1" noChangeShapeType="1" noTextEdit="1"/>
              </p:cNvSpPr>
              <p:nvPr/>
            </p:nvSpPr>
            <p:spPr>
              <a:xfrm>
                <a:off x="7318542" y="1204271"/>
                <a:ext cx="2162707" cy="307777"/>
              </a:xfrm>
              <a:prstGeom prst="rect">
                <a:avLst/>
              </a:prstGeom>
              <a:blipFill>
                <a:blip r:embed="rId23"/>
                <a:stretch>
                  <a:fillRect l="-565" t="-4000" r="-1977" b="-36000"/>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2E597395-0FCC-4FAB-81F2-05FDEACE9F46}"/>
              </a:ext>
            </a:extLst>
          </p:cNvPr>
          <p:cNvCxnSpPr/>
          <p:nvPr/>
        </p:nvCxnSpPr>
        <p:spPr>
          <a:xfrm flipH="1">
            <a:off x="7135686" y="835863"/>
            <a:ext cx="2103681" cy="676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7282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715335"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𝑌</m:t>
                    </m:r>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lang="en-US" altLang="ko-KR" sz="200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𝐴</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𝑌</m:t>
                    </m:r>
                  </m:oMath>
                </a14:m>
                <a:r>
                  <a:rPr lang="en-US" altLang="ko-KR" sz="2000">
                    <a:solidFill>
                      <a:srgbClr val="000000"/>
                    </a:solidFill>
                    <a:latin typeface="Cambria Math" panose="02040503050406030204" pitchFamily="18" charset="0"/>
                    <a:ea typeface="Cambria Math" panose="02040503050406030204" pitchFamily="18" charset="0"/>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715335" cy="707886"/>
              </a:xfrm>
              <a:prstGeom prst="rect">
                <a:avLst/>
              </a:prstGeom>
              <a:blipFill>
                <a:blip r:embed="rId3"/>
                <a:stretch>
                  <a:fillRect l="-699"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7922489"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r>
                        <a:rPr lang="en-US" altLang="ko-KR" sz="2400" i="1" smtClean="0">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7922489"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462637"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611344"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273209"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273209"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273209"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273209"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273209"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493444"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493444"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493444"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493444"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493444"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273209"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493444" y="450216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732422"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732422"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732422"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732422"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732422"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50636" y="5520560"/>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2981615" y="5520561"/>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12594" y="5520559"/>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43573"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79322"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732422"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30886" y="5011564"/>
                <a:ext cx="683136" cy="4682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oMath>
                  </m:oMathPara>
                </a14:m>
                <a:endParaRPr lang="ko-KR" altLang="en-US" sz="24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30886" y="5011564"/>
                <a:ext cx="683136" cy="468205"/>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945447" y="5342025"/>
            <a:ext cx="3682302"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3399FF"/>
                </a:solidFill>
                <a:latin typeface="고도 M" panose="02000503000000020004" pitchFamily="2" charset="-127"/>
                <a:ea typeface="고도 M" panose="02000503000000020004" pitchFamily="2" charset="-127"/>
              </a:rPr>
              <a:t>b2_grad = </a:t>
            </a: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np.sum(Err, 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38701609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3399FF"/>
                            </a:solidFill>
                            <a:latin typeface="Cambria Math" panose="02040503050406030204" pitchFamily="18" charset="0"/>
                            <a:ea typeface="Cambria Math" panose="02040503050406030204" pitchFamily="18" charset="0"/>
                          </a:rPr>
                        </m:ctrlPr>
                      </m:fPr>
                      <m:num>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smtClean="0">
                                <a:solidFill>
                                  <a:srgbClr val="3399FF"/>
                                </a:solidFill>
                                <a:latin typeface="Cambria Math" panose="02040503050406030204" pitchFamily="18" charset="0"/>
                                <a:ea typeface="Cambria Math" panose="02040503050406030204" pitchFamily="18" charset="0"/>
                              </a:rPr>
                            </m:ctrlPr>
                          </m:sSubPr>
                          <m:e>
                            <m:r>
                              <a:rPr lang="en-US" altLang="ko-KR" sz="2800" b="1" i="1">
                                <a:solidFill>
                                  <a:srgbClr val="3399FF"/>
                                </a:solidFill>
                                <a:latin typeface="Cambria Math" panose="02040503050406030204" pitchFamily="18" charset="0"/>
                                <a:ea typeface="Cambria Math" panose="02040503050406030204" pitchFamily="18" charset="0"/>
                              </a:rPr>
                              <m:t>𝑨</m:t>
                            </m:r>
                          </m:e>
                          <m:sub>
                            <m:r>
                              <a:rPr lang="en-US" altLang="ko-KR" sz="2800" b="1" i="1" smtClean="0">
                                <a:solidFill>
                                  <a:srgbClr val="3399FF"/>
                                </a:solidFill>
                                <a:latin typeface="Cambria Math" panose="02040503050406030204" pitchFamily="18" charset="0"/>
                                <a:ea typeface="Cambria Math" panose="02040503050406030204" pitchFamily="18" charset="0"/>
                              </a:rPr>
                              <m:t>𝟏</m:t>
                            </m:r>
                          </m:sub>
                        </m:sSub>
                      </m:num>
                      <m:den>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a:solidFill>
                                  <a:srgbClr val="3399FF"/>
                                </a:solidFill>
                                <a:latin typeface="Cambria Math" panose="02040503050406030204" pitchFamily="18" charset="0"/>
                                <a:ea typeface="Cambria Math" panose="02040503050406030204" pitchFamily="18" charset="0"/>
                              </a:rPr>
                            </m:ctrlPr>
                          </m:sSubPr>
                          <m:e>
                            <m:r>
                              <a:rPr lang="en-US" altLang="ko-KR" sz="2800" b="1" i="1" smtClean="0">
                                <a:solidFill>
                                  <a:srgbClr val="3399FF"/>
                                </a:solidFill>
                                <a:latin typeface="Cambria Math" panose="02040503050406030204" pitchFamily="18" charset="0"/>
                                <a:ea typeface="Cambria Math" panose="02040503050406030204" pitchFamily="18" charset="0"/>
                              </a:rPr>
                              <m:t>𝒁</m:t>
                            </m:r>
                          </m:e>
                          <m:sub>
                            <m:r>
                              <a:rPr lang="en-US" altLang="ko-KR" sz="2800"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800"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C000"/>
                        </a:solidFill>
                        <a:latin typeface="Cambria Math" panose="02040503050406030204" pitchFamily="18" charset="0"/>
                        <a:ea typeface="Cambria Math" panose="02040503050406030204" pitchFamily="18" charset="0"/>
                      </a:rPr>
                      <m:t>(</m:t>
                    </m:r>
                    <m:d>
                      <m:dPr>
                        <m:ctrlPr>
                          <a:rPr lang="en-US" altLang="ko-KR" sz="28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r>
                          <a:rPr lang="en-US" altLang="ko-KR" sz="2800" b="0" i="1" smtClean="0">
                            <a:solidFill>
                              <a:srgbClr val="FF0000"/>
                            </a:solidFill>
                            <a:latin typeface="Cambria Math" panose="02040503050406030204" pitchFamily="18" charset="0"/>
                            <a:ea typeface="Cambria Math" panose="02040503050406030204" pitchFamily="18" charset="0"/>
                          </a:rPr>
                          <m:t>−</m:t>
                        </m:r>
                        <m:r>
                          <a:rPr lang="en-US" altLang="ko-KR" sz="2800" b="0" i="1" smtClean="0">
                            <a:solidFill>
                              <a:srgbClr val="FF0000"/>
                            </a:solidFill>
                            <a:latin typeface="Cambria Math" panose="02040503050406030204" pitchFamily="18" charset="0"/>
                            <a:ea typeface="Cambria Math" panose="02040503050406030204" pitchFamily="18" charset="0"/>
                          </a:rPr>
                          <m:t>𝑌</m:t>
                        </m:r>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3399FF"/>
                        </a:solidFill>
                        <a:latin typeface="Cambria Math" panose="02040503050406030204" pitchFamily="18" charset="0"/>
                        <a:ea typeface="Cambria Math" panose="02040503050406030204" pitchFamily="18" charset="0"/>
                      </a:rPr>
                      <m:t>⨀</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m:rPr>
                        <m:nor/>
                      </m:rPr>
                      <a:rPr lang="en-US" altLang="ko-KR" sz="2800" i="1">
                        <a:solidFill>
                          <a:srgbClr val="3399FF"/>
                        </a:solidFill>
                        <a:latin typeface="Cambria Math" panose="02040503050406030204" pitchFamily="18" charset="0"/>
                        <a:ea typeface="Cambria Math" panose="02040503050406030204" pitchFamily="18" charset="0"/>
                      </a:rPr>
                      <m:t>1− </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a:rPr lang="en-US" altLang="ko-KR" sz="2800" i="1" smtClean="0">
                        <a:solidFill>
                          <a:srgbClr val="FFC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3399FF"/>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380194" y="1764715"/>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6" name="TextBox 65">
            <a:extLst>
              <a:ext uri="{FF2B5EF4-FFF2-40B4-BE49-F238E27FC236}">
                <a16:creationId xmlns:a16="http://schemas.microsoft.com/office/drawing/2014/main" id="{8515777C-11FE-461F-B458-957B8B2454AF}"/>
              </a:ext>
            </a:extLst>
          </p:cNvPr>
          <p:cNvSpPr txBox="1"/>
          <p:nvPr/>
        </p:nvSpPr>
        <p:spPr>
          <a:xfrm>
            <a:off x="4094805" y="4140985"/>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5454492" y="1096948"/>
                <a:ext cx="141417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latin typeface="고도 M" panose="02000503000000020004" pitchFamily="2" charset="-127"/>
                    <a:ea typeface="고도 M" panose="02000503000000020004" pitchFamily="2" charset="-127"/>
                  </a:rPr>
                  <a:t> : </a:t>
                </a:r>
                <a:r>
                  <a:rPr lang="ko-KR" altLang="en-US" sz="2000">
                    <a:solidFill>
                      <a:srgbClr val="000000"/>
                    </a:solidFill>
                    <a:latin typeface="고도 M" panose="02000503000000020004" pitchFamily="2" charset="-127"/>
                    <a:ea typeface="고도 M" panose="02000503000000020004" pitchFamily="2" charset="-127"/>
                  </a:rPr>
                  <a:t>멤버 곱</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5454492" y="1096948"/>
                <a:ext cx="1414170" cy="400110"/>
              </a:xfrm>
              <a:prstGeom prst="rect">
                <a:avLst/>
              </a:prstGeom>
              <a:blipFill>
                <a:blip r:embed="rId24"/>
                <a:stretch>
                  <a:fillRect l="-862" t="-9091" r="-344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8100200" y="962006"/>
                <a:ext cx="15392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r>
                  <a:rPr lang="en-US" altLang="ko-KR" sz="2400">
                    <a:solidFill>
                      <a:srgbClr val="3399FF"/>
                    </a:solidFill>
                    <a:ea typeface="Cambria Math" panose="02040503050406030204" pitchFamily="18"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Consolas" panose="020B0609020204030204" pitchFamily="49" charset="0"/>
                  </a:rPr>
                  <a:t>(1-a)</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8100200" y="962006"/>
                <a:ext cx="1539204" cy="461665"/>
              </a:xfrm>
              <a:prstGeom prst="rect">
                <a:avLst/>
              </a:prstGeom>
              <a:blipFill>
                <a:blip r:embed="rId25"/>
                <a:stretch>
                  <a:fillRect l="-6349" t="-10526" r="-3968" b="-28947"/>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293966" y="2527145"/>
            <a:ext cx="23823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(n,m)(m, k) =&gt;(n,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AD242B0-833A-4B23-949C-066775916A0C}"/>
              </a:ext>
            </a:extLst>
          </p:cNvPr>
          <p:cNvSpPr txBox="1"/>
          <p:nvPr/>
        </p:nvSpPr>
        <p:spPr>
          <a:xfrm>
            <a:off x="656194" y="3222632"/>
            <a:ext cx="78418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0D988F79-E12F-43A3-B975-160D8FBFA983}"/>
              </a:ext>
            </a:extLst>
          </p:cNvPr>
          <p:cNvSpPr txBox="1"/>
          <p:nvPr/>
        </p:nvSpPr>
        <p:spPr>
          <a:xfrm>
            <a:off x="195758" y="4749443"/>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208874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31143" y="778183"/>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31143" y="778183"/>
                <a:ext cx="4249753" cy="400110"/>
              </a:xfrm>
              <a:prstGeom prst="rect">
                <a:avLst/>
              </a:prstGeom>
              <a:blipFill>
                <a:blip r:embed="rId17"/>
                <a:stretch>
                  <a:fillRect l="-1578"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190262" y="1219570"/>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𝑌</m:t>
                        </m:r>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190262" y="1219570"/>
                <a:ext cx="8992526" cy="697948"/>
              </a:xfrm>
              <a:prstGeom prst="rect">
                <a:avLst/>
              </a:prstGeom>
              <a:blipFill>
                <a:blip r:embed="rId23"/>
                <a:stretch>
                  <a:fillRect/>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474922-D7D0-452D-A8F5-07A115AE61A1}"/>
              </a:ext>
            </a:extLst>
          </p:cNvPr>
          <p:cNvSpPr txBox="1"/>
          <p:nvPr/>
        </p:nvSpPr>
        <p:spPr>
          <a:xfrm>
            <a:off x="-380734" y="4917486"/>
            <a:ext cx="1620114"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a:t>
            </a:r>
            <a:r>
              <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뉴런수</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4" name="TextBox 73">
            <a:extLst>
              <a:ext uri="{FF2B5EF4-FFF2-40B4-BE49-F238E27FC236}">
                <a16:creationId xmlns:a16="http://schemas.microsoft.com/office/drawing/2014/main" id="{4A0F6EB0-AA29-44ED-8B7C-5C1F638D0380}"/>
              </a:ext>
            </a:extLst>
          </p:cNvPr>
          <p:cNvSpPr txBox="1"/>
          <p:nvPr/>
        </p:nvSpPr>
        <p:spPr>
          <a:xfrm>
            <a:off x="-373804" y="5213841"/>
            <a:ext cx="115012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k )</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2" name="TextBox 1">
            <a:extLst>
              <a:ext uri="{FF2B5EF4-FFF2-40B4-BE49-F238E27FC236}">
                <a16:creationId xmlns:a16="http://schemas.microsoft.com/office/drawing/2014/main" id="{168A223D-FCD5-4159-BD22-13E2A1FF02CA}"/>
              </a:ext>
            </a:extLst>
          </p:cNvPr>
          <p:cNvSpPr txBox="1"/>
          <p:nvPr/>
        </p:nvSpPr>
        <p:spPr>
          <a:xfrm>
            <a:off x="4714915" y="917484"/>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313205" y="1979804"/>
            <a:ext cx="734496"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294513" y="2557844"/>
            <a:ext cx="23727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(1,m)(m, k) =&gt; (1,k)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972576"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496711"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763329"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8033895"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7232314"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683388" y="1811492"/>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683388" y="2077508"/>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683388" y="234352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683388" y="2609540"/>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683388" y="2875556"/>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936660" y="1813665"/>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936660" y="207968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936660" y="2345697"/>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936660" y="2611713"/>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936660" y="2877729"/>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813021"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695143" y="322994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948415" y="323211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9071072"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915241" y="3699277"/>
            <a:ext cx="3237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b1_grad=np.sum(E,axis=0)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F368C8FF-EA7A-4063-BFAC-0BDAD6A4DAF2}"/>
              </a:ext>
            </a:extLst>
          </p:cNvPr>
          <p:cNvSpPr txBox="1"/>
          <p:nvPr/>
        </p:nvSpPr>
        <p:spPr>
          <a:xfrm>
            <a:off x="1182369" y="6132491"/>
            <a:ext cx="567784"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692328"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smtClean="0">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r>
                            <a:rPr lang="en-US" altLang="ko-KR" b="0" i="1" smtClean="0">
                              <a:solidFill>
                                <a:srgbClr val="000000"/>
                              </a:solidFill>
                              <a:latin typeface="Cambria Math" panose="02040503050406030204" pitchFamily="18" charset="0"/>
                              <a:ea typeface="Cambria Math" panose="02040503050406030204" pitchFamily="18" charset="0"/>
                            </a:rPr>
                            <m:t>−</m:t>
                          </m:r>
                          <m:r>
                            <a:rPr lang="en-US" altLang="ko-KR" b="0" i="1" smtClean="0">
                              <a:solidFill>
                                <a:srgbClr val="000000"/>
                              </a:solidFill>
                              <a:latin typeface="Cambria Math" panose="02040503050406030204" pitchFamily="18" charset="0"/>
                              <a:ea typeface="Cambria Math" panose="02040503050406030204" pitchFamily="18" charset="0"/>
                            </a:rPr>
                            <m:t>𝑌</m:t>
                          </m:r>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692328"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251080"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820051"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7A725F2-0371-4672-A8F4-9B0172D517BA}"/>
                  </a:ext>
                </a:extLst>
              </p:cNvPr>
              <p:cNvSpPr txBox="1"/>
              <p:nvPr/>
            </p:nvSpPr>
            <p:spPr>
              <a:xfrm>
                <a:off x="4346446" y="1162367"/>
                <a:ext cx="5828598" cy="342017"/>
              </a:xfrm>
              <a:prstGeom prst="rect">
                <a:avLst/>
              </a:prstGeom>
              <a:noFill/>
            </p:spPr>
            <p:txBody>
              <a:bodyPr wrap="square">
                <a:spAutoFit/>
              </a:bodyPr>
              <a:lstStyle/>
              <a:p>
                <a14:m>
                  <m:oMath xmlns:m="http://schemas.openxmlformats.org/officeDocument/2006/math">
                    <m:sSup>
                      <m:sSupPr>
                        <m:ctrlPr>
                          <a:rPr lang="en-US" altLang="ko-KR" sz="1600" i="1" smtClean="0">
                            <a:solidFill>
                              <a:srgbClr val="000000"/>
                            </a:solidFill>
                            <a:latin typeface="Cambria Math" panose="02040503050406030204" pitchFamily="18" charset="0"/>
                            <a:ea typeface="Cambria Math" panose="02040503050406030204" pitchFamily="18" charset="0"/>
                          </a:rPr>
                        </m:ctrlPr>
                      </m:sSupPr>
                      <m:e>
                        <m:r>
                          <a:rPr lang="en-US" altLang="ko-KR" sz="1600" b="0" i="1" smtClean="0">
                            <a:solidFill>
                              <a:srgbClr val="000000"/>
                            </a:solidFill>
                            <a:latin typeface="Cambria Math" panose="02040503050406030204" pitchFamily="18" charset="0"/>
                            <a:ea typeface="Cambria Math" panose="02040503050406030204" pitchFamily="18" charset="0"/>
                          </a:rPr>
                          <m:t>𝑋</m:t>
                        </m:r>
                      </m:e>
                      <m:sup>
                        <m:r>
                          <a:rPr lang="en-US" altLang="ko-KR" sz="1600" i="1">
                            <a:solidFill>
                              <a:srgbClr val="000000"/>
                            </a:solidFill>
                            <a:latin typeface="Cambria Math" panose="02040503050406030204" pitchFamily="18" charset="0"/>
                            <a:ea typeface="Cambria Math" panose="02040503050406030204" pitchFamily="18" charset="0"/>
                          </a:rPr>
                          <m:t>𝑇</m:t>
                        </m:r>
                      </m:sup>
                    </m:sSup>
                    <m:r>
                      <a:rPr lang="en-US" altLang="ko-KR" sz="1600" i="1" smtClean="0">
                        <a:solidFill>
                          <a:srgbClr val="FFC000"/>
                        </a:solidFill>
                        <a:latin typeface="Cambria Math" panose="02040503050406030204" pitchFamily="18" charset="0"/>
                        <a:ea typeface="Cambria Math" panose="02040503050406030204" pitchFamily="18" charset="0"/>
                      </a:rPr>
                      <m:t>(</m:t>
                    </m:r>
                    <m:d>
                      <m:dPr>
                        <m:ctrlPr>
                          <a:rPr lang="en-US" altLang="ko-KR" sz="16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1600" i="1">
                                <a:solidFill>
                                  <a:srgbClr val="FF0000"/>
                                </a:solidFill>
                                <a:latin typeface="Cambria Math" panose="02040503050406030204" pitchFamily="18" charset="0"/>
                                <a:ea typeface="Cambria Math" panose="02040503050406030204" pitchFamily="18" charset="0"/>
                              </a:rPr>
                            </m:ctrlPr>
                          </m:sSubPr>
                          <m:e>
                            <m:r>
                              <a:rPr lang="en-US" altLang="ko-KR" sz="1600" i="1">
                                <a:solidFill>
                                  <a:srgbClr val="FF0000"/>
                                </a:solidFill>
                                <a:latin typeface="Cambria Math" panose="02040503050406030204" pitchFamily="18" charset="0"/>
                                <a:ea typeface="Cambria Math" panose="02040503050406030204" pitchFamily="18" charset="0"/>
                              </a:rPr>
                              <m:t>𝐴</m:t>
                            </m:r>
                          </m:e>
                          <m:sub>
                            <m:r>
                              <a:rPr lang="en-US" altLang="ko-KR" sz="1600" i="1">
                                <a:solidFill>
                                  <a:srgbClr val="FF0000"/>
                                </a:solidFill>
                                <a:latin typeface="Cambria Math" panose="02040503050406030204" pitchFamily="18" charset="0"/>
                                <a:ea typeface="Cambria Math" panose="02040503050406030204" pitchFamily="18" charset="0"/>
                              </a:rPr>
                              <m:t>2</m:t>
                            </m:r>
                          </m:sub>
                        </m:sSub>
                        <m:r>
                          <a:rPr lang="en-US" altLang="ko-KR" sz="1600" b="0" i="1" smtClean="0">
                            <a:solidFill>
                              <a:srgbClr val="FF0000"/>
                            </a:solidFill>
                            <a:latin typeface="Cambria Math" panose="02040503050406030204" pitchFamily="18" charset="0"/>
                            <a:ea typeface="Cambria Math" panose="02040503050406030204" pitchFamily="18" charset="0"/>
                          </a:rPr>
                          <m:t>−</m:t>
                        </m:r>
                        <m:r>
                          <a:rPr lang="en-US" altLang="ko-KR" sz="1600" b="0" i="1" smtClean="0">
                            <a:solidFill>
                              <a:srgbClr val="FF0000"/>
                            </a:solidFill>
                            <a:latin typeface="Cambria Math" panose="02040503050406030204" pitchFamily="18" charset="0"/>
                            <a:ea typeface="Cambria Math" panose="02040503050406030204" pitchFamily="18" charset="0"/>
                          </a:rPr>
                          <m:t>𝑌</m:t>
                        </m:r>
                      </m:e>
                    </m:d>
                  </m:oMath>
                </a14:m>
                <a:r>
                  <a:rPr lang="en-US" altLang="ko-KR" sz="16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1600" i="1">
                            <a:solidFill>
                              <a:srgbClr val="FF0000"/>
                            </a:solidFill>
                            <a:latin typeface="Cambria Math" panose="02040503050406030204" pitchFamily="18" charset="0"/>
                            <a:ea typeface="Cambria Math" panose="02040503050406030204" pitchFamily="18" charset="0"/>
                          </a:rPr>
                        </m:ctrlPr>
                      </m:sSubSupPr>
                      <m:e>
                        <m:r>
                          <a:rPr lang="en-US" altLang="ko-KR" sz="1600" i="1" smtClean="0">
                            <a:solidFill>
                              <a:srgbClr val="FF0000"/>
                            </a:solidFill>
                            <a:latin typeface="Cambria Math" panose="02040503050406030204" pitchFamily="18" charset="0"/>
                            <a:ea typeface="Cambria Math" panose="02040503050406030204" pitchFamily="18" charset="0"/>
                          </a:rPr>
                          <m:t>𝑊</m:t>
                        </m:r>
                      </m:e>
                      <m:sub>
                        <m:r>
                          <a:rPr lang="en-US" altLang="ko-KR" sz="1600" i="1">
                            <a:solidFill>
                              <a:srgbClr val="FF0000"/>
                            </a:solidFill>
                            <a:latin typeface="Cambria Math" panose="02040503050406030204" pitchFamily="18" charset="0"/>
                            <a:ea typeface="Cambria Math" panose="02040503050406030204" pitchFamily="18" charset="0"/>
                          </a:rPr>
                          <m:t>2</m:t>
                        </m:r>
                      </m:sub>
                      <m:sup>
                        <m:r>
                          <a:rPr lang="en-US" altLang="ko-KR" sz="1600" i="1">
                            <a:solidFill>
                              <a:srgbClr val="FF0000"/>
                            </a:solidFill>
                            <a:latin typeface="Cambria Math" panose="02040503050406030204" pitchFamily="18" charset="0"/>
                            <a:ea typeface="Cambria Math" panose="02040503050406030204" pitchFamily="18" charset="0"/>
                          </a:rPr>
                          <m:t>𝑇</m:t>
                        </m:r>
                      </m:sup>
                    </m:sSubSup>
                    <m:r>
                      <a:rPr lang="en-US" altLang="ko-KR" sz="1600" i="1" smtClean="0">
                        <a:solidFill>
                          <a:srgbClr val="3399FF"/>
                        </a:solidFill>
                        <a:latin typeface="Cambria Math" panose="02040503050406030204" pitchFamily="18" charset="0"/>
                        <a:ea typeface="Cambria Math" panose="02040503050406030204" pitchFamily="18" charset="0"/>
                      </a:rPr>
                      <m:t>⨀</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m:rPr>
                        <m:nor/>
                      </m:rPr>
                      <a:rPr lang="en-US" altLang="ko-KR" sz="1600" i="1">
                        <a:solidFill>
                          <a:srgbClr val="3399FF"/>
                        </a:solidFill>
                        <a:latin typeface="Cambria Math" panose="02040503050406030204" pitchFamily="18" charset="0"/>
                        <a:ea typeface="Cambria Math" panose="02040503050406030204" pitchFamily="18" charset="0"/>
                      </a:rPr>
                      <m:t>1− </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a:rPr lang="en-US" altLang="ko-KR" sz="1600" i="1" smtClean="0">
                        <a:solidFill>
                          <a:srgbClr val="FFC000"/>
                        </a:solidFill>
                        <a:latin typeface="Cambria Math" panose="02040503050406030204" pitchFamily="18" charset="0"/>
                        <a:ea typeface="Cambria Math" panose="02040503050406030204" pitchFamily="18" charset="0"/>
                      </a:rPr>
                      <m:t>)</m:t>
                    </m:r>
                  </m:oMath>
                </a14:m>
                <a:endParaRPr lang="ko-KR" altLang="en-US"/>
              </a:p>
            </p:txBody>
          </p:sp>
        </mc:Choice>
        <mc:Fallback xmlns="">
          <p:sp>
            <p:nvSpPr>
              <p:cNvPr id="12" name="TextBox 11">
                <a:extLst>
                  <a:ext uri="{FF2B5EF4-FFF2-40B4-BE49-F238E27FC236}">
                    <a16:creationId xmlns:a16="http://schemas.microsoft.com/office/drawing/2014/main" id="{27A725F2-0371-4672-A8F4-9B0172D517BA}"/>
                  </a:ext>
                </a:extLst>
              </p:cNvPr>
              <p:cNvSpPr txBox="1">
                <a:spLocks noRot="1" noChangeAspect="1" noMove="1" noResize="1" noEditPoints="1" noAdjustHandles="1" noChangeArrowheads="1" noChangeShapeType="1" noTextEdit="1"/>
              </p:cNvSpPr>
              <p:nvPr/>
            </p:nvSpPr>
            <p:spPr>
              <a:xfrm>
                <a:off x="4346446" y="1162367"/>
                <a:ext cx="5828598" cy="342017"/>
              </a:xfrm>
              <a:prstGeom prst="rect">
                <a:avLst/>
              </a:prstGeom>
              <a:blipFill>
                <a:blip r:embed="rId4"/>
                <a:stretch>
                  <a:fillRect b="-10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99566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뉴런수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a - y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70401" y="1495243"/>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     # 32</a:t>
            </a:r>
            <a:r>
              <a:rPr lang="ko-KR" altLang="en-US" sz="1400">
                <a:solidFill>
                  <a:schemeClr val="tx1"/>
                </a:solidFill>
                <a:latin typeface="Consolas" panose="020B0609020204030204" pitchFamily="49" charset="0"/>
              </a:rPr>
              <a:t>로 나누어 떨어지지 않는 나머지가 있는가</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CC0C65E6-A557-4768-B663-247C92B78CD7}"/>
              </a:ext>
            </a:extLst>
          </p:cNvPr>
          <p:cNvSpPr txBox="1"/>
          <p:nvPr/>
        </p:nvSpPr>
        <p:spPr>
          <a:xfrm>
            <a:off x="4055897" y="731308"/>
            <a:ext cx="37208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369 // 32 =&gt; </a:t>
            </a:r>
            <a:r>
              <a:rPr lang="ko-KR" altLang="en-US" sz="2400">
                <a:solidFill>
                  <a:schemeClr val="tx1"/>
                </a:solidFill>
                <a:latin typeface="Consolas" panose="020B0609020204030204" pitchFamily="49" charset="0"/>
              </a:rPr>
              <a:t>몫 </a:t>
            </a:r>
            <a:r>
              <a:rPr lang="en-US" altLang="ko-KR" sz="2400">
                <a:solidFill>
                  <a:schemeClr val="tx1"/>
                </a:solidFill>
                <a:latin typeface="Consolas" panose="020B0609020204030204" pitchFamily="49" charset="0"/>
              </a:rPr>
              <a:t>=&gt; 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9620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62198" y="3351781"/>
            <a:ext cx="94609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Sigmoid</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779749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3030886" y="6082524"/>
            <a:ext cx="90281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(n, k)</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5135007" y="6074448"/>
            <a:ext cx="90441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(k, 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398811" y="5894506"/>
            <a:ext cx="41149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Category Cross Entropy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57C090F0-87E4-4B47-91AC-119D3B98E3F2}"/>
              </a:ext>
            </a:extLst>
          </p:cNvPr>
          <p:cNvSpPr txBox="1"/>
          <p:nvPr/>
        </p:nvSpPr>
        <p:spPr>
          <a:xfrm>
            <a:off x="6224907" y="851733"/>
            <a:ext cx="17780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MSE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224907" y="1290469"/>
            <a:ext cx="174278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BCE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221410" y="1784887"/>
            <a:ext cx="168282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CCE =&gt; </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7961046" y="886070"/>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7961046" y="886070"/>
                <a:ext cx="1213344" cy="369332"/>
              </a:xfrm>
              <a:prstGeom prst="rect">
                <a:avLst/>
              </a:prstGeom>
              <a:blipFill>
                <a:blip r:embed="rId15"/>
                <a:stretch>
                  <a:fillRect l="-4523" t="-16393" r="-402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7961046" y="1305778"/>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7961046" y="1305778"/>
                <a:ext cx="1213344" cy="369332"/>
              </a:xfrm>
              <a:prstGeom prst="rect">
                <a:avLst/>
              </a:prstGeom>
              <a:blipFill>
                <a:blip r:embed="rId16"/>
                <a:stretch>
                  <a:fillRect l="-4523" r="-452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7967692" y="1777052"/>
                <a:ext cx="48090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7967692" y="1777052"/>
                <a:ext cx="480901" cy="369332"/>
              </a:xfrm>
              <a:prstGeom prst="rect">
                <a:avLst/>
              </a:prstGeom>
              <a:blipFill>
                <a:blip r:embed="rId17"/>
                <a:stretch>
                  <a:fillRect l="-3797" r="-3797" b="-6667"/>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D869C2C-8540-4159-8757-763A0DC86D76}"/>
              </a:ext>
            </a:extLst>
          </p:cNvPr>
          <p:cNvSpPr txBox="1"/>
          <p:nvPr/>
        </p:nvSpPr>
        <p:spPr>
          <a:xfrm>
            <a:off x="6512801" y="2487417"/>
            <a:ext cx="99373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SoftMax</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3313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794289" y="34775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822499" y="4418481"/>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838583" y="52041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29.1%</a:t>
            </a:r>
            <a:endParaRPr lang="ko-KR" altLang="en-US">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9517083" y="35003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62.5%</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9545293" y="4441266"/>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25.0%</a:t>
            </a:r>
            <a:endParaRPr lang="ko-KR" altLang="en-US">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9561377" y="52269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12.5%</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188586" y="3531076"/>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159459" y="4423931"/>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159459" y="5347389"/>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795119" y="3741373"/>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771393" y="4713214"/>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822499" y="5585137"/>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9138819" y="38244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9131772" y="4749503"/>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9440183" y="5629511"/>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2209" cy="95840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𝑦</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2209" cy="958404"/>
              </a:xfrm>
              <a:prstGeom prst="rect">
                <a:avLst/>
              </a:prstGeom>
              <a:blipFill>
                <a:blip r:embed="rId7"/>
                <a:stretch>
                  <a:fillRect b="-95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135072"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𝒂</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𝒚</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135072"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815467" y="4769835"/>
                <a:ext cx="2697662"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.20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0.85</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0.00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−2.20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815467" y="4769835"/>
                <a:ext cx="2697662"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63982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0.85</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0.00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639825"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513129" y="5336785"/>
            <a:ext cx="1536323" cy="176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9.02</m:t>
                                          </m:r>
                                        </m:e>
                                        <m:e>
                                          <m:r>
                                            <a:rPr lang="en-US" altLang="ko-KR" sz="2000" b="0" i="1" smtClean="0">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33</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00</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4</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6337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15.37</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.35</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633733" cy="307777"/>
              </a:xfrm>
              <a:prstGeom prst="rect">
                <a:avLst/>
              </a:prstGeom>
              <a:blipFill>
                <a:blip r:embed="rId4"/>
                <a:stretch>
                  <a:fillRect b="-12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391098" y="5406706"/>
            <a:ext cx="118008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974049"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b="0" i="1" smtClean="0">
                                        <a:solidFill>
                                          <a:schemeClr val="tx1"/>
                                        </a:solidFill>
                                        <a:latin typeface="Cambria Math" panose="02040503050406030204" pitchFamily="18" charset="0"/>
                                      </a:rPr>
                                      <m:t>15.37</m:t>
                                    </m:r>
                                  </m:e>
                                </m:mr>
                                <m:mr>
                                  <m:e>
                                    <m:r>
                                      <a:rPr lang="en-US" altLang="ko-KR" sz="2000" b="0" i="1" smtClean="0">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974049" cy="1051826"/>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959004"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i="1">
                                              <a:solidFill>
                                                <a:schemeClr val="tx1"/>
                                              </a:solidFill>
                                              <a:latin typeface="Cambria Math" panose="02040503050406030204" pitchFamily="18" charset="0"/>
                                            </a:rPr>
                                            <m:t>9.02</m:t>
                                          </m:r>
                                        </m:e>
                                        <m:e>
                                          <m:r>
                                            <a:rPr lang="en-US" altLang="ko-KR" sz="2000" i="1">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2.33</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.00</m:t>
                                          </m:r>
                                        </m:e>
                                        <m:e>
                                          <m:r>
                                            <a:rPr lang="en-US" altLang="ko-KR" sz="2000" i="1">
                                              <a:solidFill>
                                                <a:schemeClr val="tx1"/>
                                              </a:solidFill>
                                              <a:latin typeface="Cambria Math" panose="02040503050406030204" pitchFamily="18" charset="0"/>
                                            </a:rPr>
                                            <m:t>0.24</m:t>
                                          </m:r>
                                        </m:e>
                                        <m:e>
                                          <m:r>
                                            <a:rPr lang="en-US" altLang="ko-KR" sz="2000" i="1">
                                              <a:solidFill>
                                                <a:schemeClr val="tx1"/>
                                              </a:solidFill>
                                              <a:latin typeface="Cambria Math" panose="02040503050406030204" pitchFamily="18" charset="0"/>
                                            </a:rPr>
                                            <m:t>0.11</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15.37</m:t>
                                    </m:r>
                                  </m:e>
                                </m:mr>
                                <m:mr>
                                  <m:e>
                                    <m:r>
                                      <a:rPr lang="en-US" altLang="ko-KR" sz="2000" i="1">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59</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26</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15</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0.74</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18</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08</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959004"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[0.7,  0.2,    0.1]</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(0.1-1) = -0.9</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4970361" y="4587532"/>
            <a:ext cx="0" cy="1020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4588935"/>
            <a:ext cx="4095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4940206" y="4342556"/>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31009" y="5925937"/>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440085" y="3842624"/>
            <a:ext cx="1105431" cy="1547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02025" y="4846491"/>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4927785" y="4817205"/>
            <a:ext cx="2184260" cy="801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379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[0.1,  0.4,    0.5]</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(0.5-1) = -0.5</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6117830" y="5218182"/>
            <a:ext cx="11284" cy="391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5235012"/>
            <a:ext cx="1556985" cy="10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980843" y="4944208"/>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046456" y="4913509"/>
            <a:ext cx="2139365" cy="658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6570062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  0.1,    0.9]</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(0.9-1) = -0.1</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7285121" y="5454528"/>
            <a:ext cx="4796" cy="166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a:off x="4577610" y="5492980"/>
            <a:ext cx="2707511" cy="2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7148134" y="5180554"/>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761281" y="5254443"/>
            <a:ext cx="2440270" cy="366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10E18D8-E368-4DE7-85DF-8F8F3A941F16}"/>
              </a:ext>
            </a:extLst>
          </p:cNvPr>
          <p:cNvSpPr txBox="1"/>
          <p:nvPr/>
        </p:nvSpPr>
        <p:spPr>
          <a:xfrm>
            <a:off x="7024472" y="5707801"/>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7626399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1EAB8B-7D33-4606-846A-19BEA81078C1}"/>
              </a:ext>
            </a:extLst>
          </p:cNvPr>
          <p:cNvSpPr txBox="1"/>
          <p:nvPr/>
        </p:nvSpPr>
        <p:spPr>
          <a:xfrm>
            <a:off x="206542" y="798992"/>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
        <p:nvSpPr>
          <p:cNvPr id="4" name="TextBox 3">
            <a:extLst>
              <a:ext uri="{FF2B5EF4-FFF2-40B4-BE49-F238E27FC236}">
                <a16:creationId xmlns:a16="http://schemas.microsoft.com/office/drawing/2014/main" id="{CEC69992-437B-4532-BCDD-FA3DE0E2D7FF}"/>
              </a:ext>
            </a:extLst>
          </p:cNvPr>
          <p:cNvSpPr txBox="1"/>
          <p:nvPr/>
        </p:nvSpPr>
        <p:spPr>
          <a:xfrm>
            <a:off x="330979" y="263661"/>
            <a:ext cx="438774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텐서플로와 케라스 설치 하기</a:t>
            </a:r>
          </a:p>
        </p:txBody>
      </p:sp>
    </p:spTree>
    <p:extLst>
      <p:ext uri="{BB962C8B-B14F-4D97-AF65-F5344CB8AC3E}">
        <p14:creationId xmlns:p14="http://schemas.microsoft.com/office/powerpoint/2010/main" val="20359058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C69992-437B-4532-BCDD-FA3DE0E2D7FF}"/>
              </a:ext>
            </a:extLst>
          </p:cNvPr>
          <p:cNvSpPr txBox="1"/>
          <p:nvPr/>
        </p:nvSpPr>
        <p:spPr>
          <a:xfrm>
            <a:off x="330979" y="263661"/>
            <a:ext cx="3799438"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텐서플로와 케라스 설치 하기</a:t>
            </a:r>
          </a:p>
        </p:txBody>
      </p:sp>
      <p:sp>
        <p:nvSpPr>
          <p:cNvPr id="2" name="TextBox 1">
            <a:extLst>
              <a:ext uri="{FF2B5EF4-FFF2-40B4-BE49-F238E27FC236}">
                <a16:creationId xmlns:a16="http://schemas.microsoft.com/office/drawing/2014/main" id="{94F657C9-F051-4C98-B7C6-5155AC189E21}"/>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tensorflow import</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dll </a:t>
            </a:r>
            <a:r>
              <a:rPr lang="ko-KR" altLang="en-US" sz="2400">
                <a:solidFill>
                  <a:schemeClr val="tx1"/>
                </a:solidFill>
                <a:latin typeface="고도 M" panose="02000503000000020004" pitchFamily="2" charset="-127"/>
                <a:ea typeface="고도 M" panose="02000503000000020004" pitchFamily="2" charset="-127"/>
              </a:rPr>
              <a:t>에러 나시는 분들은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아래 사이트 에서 </a:t>
            </a:r>
            <a:endParaRPr lang="en-US" altLang="ko-KR" sz="2400">
              <a:solidFill>
                <a:schemeClr val="tx1"/>
              </a:solidFill>
              <a:latin typeface="고도 M" panose="02000503000000020004" pitchFamily="2" charset="-127"/>
              <a:ea typeface="고도 M" panose="02000503000000020004" pitchFamily="2" charset="-127"/>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r>
              <a:rPr lang="en-US" altLang="ko-KR" sz="1800">
                <a:solidFill>
                  <a:srgbClr val="009999"/>
                </a:solidFill>
                <a:hlinkClick r:id="rId2">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2521600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13256"/>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23892"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013" y="451138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23892" y="3156326"/>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86954" y="5256763"/>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5537" y="4565565"/>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5537" y="4565565"/>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flipV="1">
            <a:off x="2325803" y="4688675"/>
            <a:ext cx="709734" cy="4087"/>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p:sp>
        <p:nvSpPr>
          <p:cNvPr id="89" name="TextBox 88">
            <a:extLst>
              <a:ext uri="{FF2B5EF4-FFF2-40B4-BE49-F238E27FC236}">
                <a16:creationId xmlns:a16="http://schemas.microsoft.com/office/drawing/2014/main" id="{078603EE-DC0A-49A9-826B-383533B73E34}"/>
              </a:ext>
            </a:extLst>
          </p:cNvPr>
          <p:cNvSpPr txBox="1"/>
          <p:nvPr/>
        </p:nvSpPr>
        <p:spPr>
          <a:xfrm>
            <a:off x="4900430" y="4198400"/>
            <a:ext cx="30008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w</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3624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3624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3624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4638" y="3895592"/>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289355" y="4216114"/>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201204"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2"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24614"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2563477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73538" y="560799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34774"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346449" y="3073311"/>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41166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30269928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402925" y="1243879"/>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grpSp>
        <p:nvGrpSpPr>
          <p:cNvPr id="3" name="그룹 2">
            <a:extLst>
              <a:ext uri="{FF2B5EF4-FFF2-40B4-BE49-F238E27FC236}">
                <a16:creationId xmlns:a16="http://schemas.microsoft.com/office/drawing/2014/main" id="{84C921AC-9554-4CFA-A1DA-B45AFEE5AF4F}"/>
              </a:ext>
            </a:extLst>
          </p:cNvPr>
          <p:cNvGrpSpPr/>
          <p:nvPr/>
        </p:nvGrpSpPr>
        <p:grpSpPr>
          <a:xfrm>
            <a:off x="8206719" y="1337722"/>
            <a:ext cx="1250067" cy="1250069"/>
            <a:chOff x="7774160" y="1284316"/>
            <a:chExt cx="1250067" cy="1250069"/>
          </a:xfrm>
        </p:grpSpPr>
        <p:sp>
          <p:nvSpPr>
            <p:cNvPr id="95" name="직사각형 94">
              <a:extLst>
                <a:ext uri="{FF2B5EF4-FFF2-40B4-BE49-F238E27FC236}">
                  <a16:creationId xmlns:a16="http://schemas.microsoft.com/office/drawing/2014/main" id="{22B6B465-1718-4C26-92E2-ACF5F291AB65}"/>
                </a:ext>
              </a:extLst>
            </p:cNvPr>
            <p:cNvSpPr/>
            <p:nvPr/>
          </p:nvSpPr>
          <p:spPr>
            <a:xfrm>
              <a:off x="8190849" y="128431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CAC3DE6-7095-4D98-9089-0B75930A8531}"/>
                </a:ext>
              </a:extLst>
            </p:cNvPr>
            <p:cNvSpPr/>
            <p:nvPr/>
          </p:nvSpPr>
          <p:spPr>
            <a:xfrm>
              <a:off x="7774160" y="170100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3371942A-44AD-4E99-8A19-6727E58A11A1}"/>
                </a:ext>
              </a:extLst>
            </p:cNvPr>
            <p:cNvSpPr/>
            <p:nvPr/>
          </p:nvSpPr>
          <p:spPr>
            <a:xfrm>
              <a:off x="8607538" y="170100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C5B5C14-B9DC-406B-B2D0-03A257D85B75}"/>
                </a:ext>
              </a:extLst>
            </p:cNvPr>
            <p:cNvSpPr/>
            <p:nvPr/>
          </p:nvSpPr>
          <p:spPr>
            <a:xfrm>
              <a:off x="8190849" y="211769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nvGrpSpPr>
            <p:cNvPr id="2" name="그룹 1">
              <a:extLst>
                <a:ext uri="{FF2B5EF4-FFF2-40B4-BE49-F238E27FC236}">
                  <a16:creationId xmlns:a16="http://schemas.microsoft.com/office/drawing/2014/main" id="{1D15D233-DC06-479C-A883-AE849339A3D3}"/>
                </a:ext>
              </a:extLst>
            </p:cNvPr>
            <p:cNvGrpSpPr/>
            <p:nvPr/>
          </p:nvGrpSpPr>
          <p:grpSpPr>
            <a:xfrm>
              <a:off x="7774160" y="1284316"/>
              <a:ext cx="1250067" cy="1250069"/>
              <a:chOff x="7774160" y="1284316"/>
              <a:chExt cx="1250067" cy="1250069"/>
            </a:xfrm>
          </p:grpSpPr>
          <p:sp>
            <p:nvSpPr>
              <p:cNvPr id="88" name="직사각형 87">
                <a:extLst>
                  <a:ext uri="{FF2B5EF4-FFF2-40B4-BE49-F238E27FC236}">
                    <a16:creationId xmlns:a16="http://schemas.microsoft.com/office/drawing/2014/main" id="{02130139-DAE1-4170-8482-E98878976FEF}"/>
                  </a:ext>
                </a:extLst>
              </p:cNvPr>
              <p:cNvSpPr/>
              <p:nvPr/>
            </p:nvSpPr>
            <p:spPr>
              <a:xfrm>
                <a:off x="7774160" y="1284318"/>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B7E56F6-C9E6-42C3-BC2A-F27420FF7664}"/>
                  </a:ext>
                </a:extLst>
              </p:cNvPr>
              <p:cNvSpPr/>
              <p:nvPr/>
            </p:nvSpPr>
            <p:spPr>
              <a:xfrm>
                <a:off x="8607538" y="128431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B10DECF-B9DD-4B57-9684-7FFC2E396BA5}"/>
                  </a:ext>
                </a:extLst>
              </p:cNvPr>
              <p:cNvSpPr/>
              <p:nvPr/>
            </p:nvSpPr>
            <p:spPr>
              <a:xfrm>
                <a:off x="8190849" y="170100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5DB1165-9C84-42CC-BA98-124D1849DDFE}"/>
                  </a:ext>
                </a:extLst>
              </p:cNvPr>
              <p:cNvSpPr/>
              <p:nvPr/>
            </p:nvSpPr>
            <p:spPr>
              <a:xfrm>
                <a:off x="7774160" y="211769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004526C7-500A-4A8F-96C2-13099749CD00}"/>
                  </a:ext>
                </a:extLst>
              </p:cNvPr>
              <p:cNvSpPr/>
              <p:nvPr/>
            </p:nvSpPr>
            <p:spPr>
              <a:xfrm>
                <a:off x="8607538" y="2117694"/>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75519147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1010781" y="5573684"/>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445737" y="2845004"/>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8110899" y="528865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3289" y="2789872"/>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237392" y="3053348"/>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028779" y="3274424"/>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204910" y="297371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21599" y="297371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38288" y="2973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204910" y="339040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21599" y="339039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38288" y="3390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20490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2159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38288"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939504" y="5486893"/>
            <a:ext cx="19976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3</a:t>
            </a:r>
          </a:p>
        </p:txBody>
      </p:sp>
    </p:spTree>
    <p:extLst>
      <p:ext uri="{BB962C8B-B14F-4D97-AF65-F5344CB8AC3E}">
        <p14:creationId xmlns:p14="http://schemas.microsoft.com/office/powerpoint/2010/main" val="3066443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62542" y="538901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849747" y="5938619"/>
            <a:ext cx="1997663" cy="64633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3</a:t>
            </a:r>
          </a:p>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754112" y="5892452"/>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11171203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01100"/>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156614" y="1398520"/>
            <a:ext cx="956525" cy="956527"/>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782559" y="829784"/>
            <a:ext cx="3223959" cy="147732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4-1+0=3 3-3-1=-1 4+0-1=3</a:t>
            </a:r>
          </a:p>
          <a:p>
            <a:r>
              <a:rPr lang="en-US" altLang="ko-KR" sz="1800">
                <a:solidFill>
                  <a:schemeClr val="tx1"/>
                </a:solidFill>
                <a:latin typeface="Consolas" panose="020B0609020204030204" pitchFamily="49" charset="0"/>
              </a:rPr>
              <a:t>2-2-2=-2 4-2-2=0 3-1+0=2</a:t>
            </a:r>
          </a:p>
          <a:p>
            <a:r>
              <a:rPr lang="en-US" altLang="ko-KR" sz="1800">
                <a:solidFill>
                  <a:schemeClr val="tx1"/>
                </a:solidFill>
                <a:latin typeface="Consolas" panose="020B0609020204030204" pitchFamily="49" charset="0"/>
              </a:rPr>
              <a:t>2-1-0=1 3-1+1=3 4-1+1=4</a:t>
            </a:r>
          </a:p>
          <a:p>
            <a:pPr algn="l"/>
            <a:endParaRPr lang="en-US" altLang="ko-KR" sz="1800">
              <a:solidFill>
                <a:schemeClr val="tx1"/>
              </a:solidFill>
              <a:latin typeface="Consolas" panose="020B0609020204030204" pitchFamily="49" charset="0"/>
            </a:endParaRPr>
          </a:p>
          <a:p>
            <a:pPr algn="l"/>
            <a:endParaRPr lang="ko-KR" altLang="en-US" sz="1800">
              <a:solidFill>
                <a:schemeClr val="tx1"/>
              </a:solidFill>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191997" y="3122932"/>
            <a:ext cx="956525" cy="956527"/>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70678" y="4796930"/>
            <a:ext cx="956525" cy="956527"/>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615016" y="30570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8333000" y="31212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8331834" y="228720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748523" y="228720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9165212" y="228720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8331834" y="270389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748523" y="270389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9165212" y="270389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748523" y="312058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9165212" y="312058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8301207" y="270806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748523" y="22991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8333000" y="5019694"/>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8331834" y="4185652"/>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748523" y="418565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9165212" y="418565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8331834" y="460234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748523" y="460234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9165212" y="460233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748523" y="501902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9165212" y="5019028"/>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42195906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4001"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27982"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303512" y="2707824"/>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3" y="1761608"/>
            <a:ext cx="5828598" cy="400110"/>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505351" y="2707823"/>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557221" y="2246158"/>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759059" y="2246157"/>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6204027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2</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5828598" cy="1323439"/>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[1, 2], [3, 4]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len(a[1])</a:t>
            </a:r>
          </a:p>
        </p:txBody>
      </p:sp>
      <p:sp>
        <p:nvSpPr>
          <p:cNvPr id="5" name="직사각형 4">
            <a:extLst>
              <a:ext uri="{FF2B5EF4-FFF2-40B4-BE49-F238E27FC236}">
                <a16:creationId xmlns:a16="http://schemas.microsoft.com/office/drawing/2014/main" id="{AFB3F103-BC82-4902-B692-C9E93F01F65E}"/>
              </a:ext>
            </a:extLst>
          </p:cNvPr>
          <p:cNvSpPr/>
          <p:nvPr/>
        </p:nvSpPr>
        <p:spPr>
          <a:xfrm>
            <a:off x="3303511" y="2707824"/>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932045" y="2707823"/>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AD5765A-C1C8-4025-9B2B-BC6EC4AEFD5B}"/>
              </a:ext>
            </a:extLst>
          </p:cNvPr>
          <p:cNvSpPr/>
          <p:nvPr/>
        </p:nvSpPr>
        <p:spPr>
          <a:xfrm>
            <a:off x="3439381"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B0F35D1-12C5-43F1-9400-32C3521B9925}"/>
              </a:ext>
            </a:extLst>
          </p:cNvPr>
          <p:cNvSpPr/>
          <p:nvPr/>
        </p:nvSpPr>
        <p:spPr>
          <a:xfrm>
            <a:off x="4617778"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6701F70-1B00-4AB1-AF61-D8A55D67D6F1}"/>
              </a:ext>
            </a:extLst>
          </p:cNvPr>
          <p:cNvSpPr/>
          <p:nvPr/>
        </p:nvSpPr>
        <p:spPr>
          <a:xfrm>
            <a:off x="6058263"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C92139-DB98-4044-AAD6-E3C618D7301A}"/>
              </a:ext>
            </a:extLst>
          </p:cNvPr>
          <p:cNvSpPr/>
          <p:nvPr/>
        </p:nvSpPr>
        <p:spPr>
          <a:xfrm>
            <a:off x="7236659"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EADA52A-1CC5-40FF-B591-AD2574988D6E}"/>
              </a:ext>
            </a:extLst>
          </p:cNvPr>
          <p:cNvSpPr txBox="1"/>
          <p:nvPr/>
        </p:nvSpPr>
        <p:spPr>
          <a:xfrm>
            <a:off x="4302729" y="225071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82E0204F-B834-472A-AA01-A74CDEABE635}"/>
              </a:ext>
            </a:extLst>
          </p:cNvPr>
          <p:cNvSpPr txBox="1"/>
          <p:nvPr/>
        </p:nvSpPr>
        <p:spPr>
          <a:xfrm>
            <a:off x="6899101" y="225071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3</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7895816" cy="1631216"/>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[1,2], [3,4] ], [ [5,6], [7,8]]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len(a[1])</a:t>
            </a:r>
          </a:p>
          <a:p>
            <a:r>
              <a:rPr lang="en-US" altLang="ko-KR" sz="2000">
                <a:solidFill>
                  <a:schemeClr val="tx1"/>
                </a:solidFill>
                <a:latin typeface="Consolas" panose="020B0609020204030204" pitchFamily="49" charset="0"/>
              </a:rPr>
              <a:t>len(a[0][0])</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94905"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304182"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20D9F610-A2CF-4FB6-88E3-8E2B84673324}"/>
              </a:ext>
            </a:extLst>
          </p:cNvPr>
          <p:cNvGrpSpPr/>
          <p:nvPr/>
        </p:nvGrpSpPr>
        <p:grpSpPr>
          <a:xfrm>
            <a:off x="1450803" y="4042201"/>
            <a:ext cx="1730711" cy="686112"/>
            <a:chOff x="1417358" y="3981255"/>
            <a:chExt cx="1667018" cy="686112"/>
          </a:xfrm>
        </p:grpSpPr>
        <p:sp>
          <p:nvSpPr>
            <p:cNvPr id="20" name="직사각형 19">
              <a:extLst>
                <a:ext uri="{FF2B5EF4-FFF2-40B4-BE49-F238E27FC236}">
                  <a16:creationId xmlns:a16="http://schemas.microsoft.com/office/drawing/2014/main" id="{2DC2F115-870A-4382-B136-F79366032CAF}"/>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grpSp>
      <p:grpSp>
        <p:nvGrpSpPr>
          <p:cNvPr id="22" name="그룹 21">
            <a:extLst>
              <a:ext uri="{FF2B5EF4-FFF2-40B4-BE49-F238E27FC236}">
                <a16:creationId xmlns:a16="http://schemas.microsoft.com/office/drawing/2014/main" id="{E68777D2-EF48-4C41-B9DF-0D14D546AAA5}"/>
              </a:ext>
            </a:extLst>
          </p:cNvPr>
          <p:cNvGrpSpPr/>
          <p:nvPr/>
        </p:nvGrpSpPr>
        <p:grpSpPr>
          <a:xfrm>
            <a:off x="3471514" y="4042201"/>
            <a:ext cx="1730711" cy="686112"/>
            <a:chOff x="1417358" y="3981255"/>
            <a:chExt cx="1667018" cy="686112"/>
          </a:xfrm>
        </p:grpSpPr>
        <p:sp>
          <p:nvSpPr>
            <p:cNvPr id="23" name="직사각형 22">
              <a:extLst>
                <a:ext uri="{FF2B5EF4-FFF2-40B4-BE49-F238E27FC236}">
                  <a16:creationId xmlns:a16="http://schemas.microsoft.com/office/drawing/2014/main" id="{31F1BCB9-6458-432D-948F-F99E9C93BAE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1C68407-A711-470E-99EC-861B90D54708}"/>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grpSp>
      <p:sp>
        <p:nvSpPr>
          <p:cNvPr id="25" name="직사각형 24">
            <a:extLst>
              <a:ext uri="{FF2B5EF4-FFF2-40B4-BE49-F238E27FC236}">
                <a16:creationId xmlns:a16="http://schemas.microsoft.com/office/drawing/2014/main" id="{BD1F7F4C-EF39-43E5-B677-738BB4EA4A8C}"/>
              </a:ext>
            </a:extLst>
          </p:cNvPr>
          <p:cNvSpPr/>
          <p:nvPr/>
        </p:nvSpPr>
        <p:spPr>
          <a:xfrm>
            <a:off x="5592025"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FFC109D-B77C-4566-A4D3-FFEBE13A0BD3}"/>
              </a:ext>
            </a:extLst>
          </p:cNvPr>
          <p:cNvSpPr/>
          <p:nvPr/>
        </p:nvSpPr>
        <p:spPr>
          <a:xfrm>
            <a:off x="7601302"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27" name="그룹 26">
            <a:extLst>
              <a:ext uri="{FF2B5EF4-FFF2-40B4-BE49-F238E27FC236}">
                <a16:creationId xmlns:a16="http://schemas.microsoft.com/office/drawing/2014/main" id="{704F64ED-6814-4C41-B6D7-513A46DCC6A8}"/>
              </a:ext>
            </a:extLst>
          </p:cNvPr>
          <p:cNvGrpSpPr/>
          <p:nvPr/>
        </p:nvGrpSpPr>
        <p:grpSpPr>
          <a:xfrm>
            <a:off x="5747923" y="4042201"/>
            <a:ext cx="1730711" cy="686112"/>
            <a:chOff x="1417358" y="3981255"/>
            <a:chExt cx="1667018" cy="686112"/>
          </a:xfrm>
        </p:grpSpPr>
        <p:sp>
          <p:nvSpPr>
            <p:cNvPr id="28" name="직사각형 27">
              <a:extLst>
                <a:ext uri="{FF2B5EF4-FFF2-40B4-BE49-F238E27FC236}">
                  <a16:creationId xmlns:a16="http://schemas.microsoft.com/office/drawing/2014/main" id="{446FEEAD-E67A-4D2D-B11F-206CF21F3CA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5</a:t>
              </a:r>
              <a:endParaRPr lang="ko-KR" altLang="en-US" sz="4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702070C-C3EE-496F-A336-A3A479321A66}"/>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6</a:t>
              </a:r>
              <a:endParaRPr lang="ko-KR" altLang="en-US" sz="4800">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951CB02B-672C-4300-9141-361D38748E8D}"/>
              </a:ext>
            </a:extLst>
          </p:cNvPr>
          <p:cNvGrpSpPr/>
          <p:nvPr/>
        </p:nvGrpSpPr>
        <p:grpSpPr>
          <a:xfrm>
            <a:off x="7768634" y="4042201"/>
            <a:ext cx="1730711" cy="686112"/>
            <a:chOff x="1417358" y="3981255"/>
            <a:chExt cx="1667018" cy="686112"/>
          </a:xfrm>
        </p:grpSpPr>
        <p:sp>
          <p:nvSpPr>
            <p:cNvPr id="31" name="직사각형 30">
              <a:extLst>
                <a:ext uri="{FF2B5EF4-FFF2-40B4-BE49-F238E27FC236}">
                  <a16:creationId xmlns:a16="http://schemas.microsoft.com/office/drawing/2014/main" id="{BFA65317-B01B-4C01-B838-3E5BCEA22B5B}"/>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7</a:t>
              </a:r>
              <a:endParaRPr lang="ko-KR" altLang="en-US" sz="4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1AF155F-C445-4420-9064-F120006F3949}"/>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8</a:t>
              </a:r>
              <a:endParaRPr lang="ko-KR" altLang="en-US" sz="4800">
                <a:solidFill>
                  <a:schemeClr val="tx1"/>
                </a:solidFill>
                <a:latin typeface="Consolas" panose="020B0609020204030204" pitchFamily="49" charset="0"/>
              </a:endParaRPr>
            </a:p>
          </p:txBody>
        </p:sp>
      </p:grpSp>
      <p:sp>
        <p:nvSpPr>
          <p:cNvPr id="3" name="TextBox 2">
            <a:extLst>
              <a:ext uri="{FF2B5EF4-FFF2-40B4-BE49-F238E27FC236}">
                <a16:creationId xmlns:a16="http://schemas.microsoft.com/office/drawing/2014/main" id="{AD57E06D-1E6F-4F77-B8FE-93575D53BD0F}"/>
              </a:ext>
            </a:extLst>
          </p:cNvPr>
          <p:cNvSpPr txBox="1"/>
          <p:nvPr/>
        </p:nvSpPr>
        <p:spPr>
          <a:xfrm>
            <a:off x="2960142" y="349492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0373174-5752-4C63-94EF-D979C47F1F5F}"/>
              </a:ext>
            </a:extLst>
          </p:cNvPr>
          <p:cNvSpPr txBox="1"/>
          <p:nvPr/>
        </p:nvSpPr>
        <p:spPr>
          <a:xfrm>
            <a:off x="1903656" y="3632533"/>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0" y="1542825"/>
            <a:ext cx="10114498" cy="1631216"/>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 [1], [2] ], [[3],[4]] ], </a:t>
            </a:r>
          </a:p>
          <a:p>
            <a:r>
              <a:rPr lang="en-US" altLang="ko-KR" sz="2000">
                <a:solidFill>
                  <a:schemeClr val="tx1"/>
                </a:solidFill>
                <a:latin typeface="Consolas" panose="020B0609020204030204" pitchFamily="49" charset="0"/>
              </a:rPr>
              <a:t>                [[[5],[6]],[[7],[8]]]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len(a[0][0][0])</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80664"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289941"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2DC2F115-870A-4382-B136-F79366032CAF}"/>
              </a:ext>
            </a:extLst>
          </p:cNvPr>
          <p:cNvSpPr/>
          <p:nvPr/>
        </p:nvSpPr>
        <p:spPr>
          <a:xfrm>
            <a:off x="1408621"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73977"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22" name="그룹 21">
            <a:extLst>
              <a:ext uri="{FF2B5EF4-FFF2-40B4-BE49-F238E27FC236}">
                <a16:creationId xmlns:a16="http://schemas.microsoft.com/office/drawing/2014/main" id="{E68777D2-EF48-4C41-B9DF-0D14D546AAA5}"/>
              </a:ext>
            </a:extLst>
          </p:cNvPr>
          <p:cNvGrpSpPr/>
          <p:nvPr/>
        </p:nvGrpSpPr>
        <p:grpSpPr>
          <a:xfrm>
            <a:off x="3429332" y="4042179"/>
            <a:ext cx="1730711" cy="686112"/>
            <a:chOff x="1417358" y="3981255"/>
            <a:chExt cx="1667018" cy="686112"/>
          </a:xfrm>
        </p:grpSpPr>
        <p:sp>
          <p:nvSpPr>
            <p:cNvPr id="23" name="직사각형 22">
              <a:extLst>
                <a:ext uri="{FF2B5EF4-FFF2-40B4-BE49-F238E27FC236}">
                  <a16:creationId xmlns:a16="http://schemas.microsoft.com/office/drawing/2014/main" id="{31F1BCB9-6458-432D-948F-F99E9C93BAE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1C68407-A711-470E-99EC-861B90D54708}"/>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25" name="직사각형 24">
            <a:extLst>
              <a:ext uri="{FF2B5EF4-FFF2-40B4-BE49-F238E27FC236}">
                <a16:creationId xmlns:a16="http://schemas.microsoft.com/office/drawing/2014/main" id="{BD1F7F4C-EF39-43E5-B677-738BB4EA4A8C}"/>
              </a:ext>
            </a:extLst>
          </p:cNvPr>
          <p:cNvSpPr/>
          <p:nvPr/>
        </p:nvSpPr>
        <p:spPr>
          <a:xfrm>
            <a:off x="5577784"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FFC109D-B77C-4566-A4D3-FFEBE13A0BD3}"/>
              </a:ext>
            </a:extLst>
          </p:cNvPr>
          <p:cNvSpPr/>
          <p:nvPr/>
        </p:nvSpPr>
        <p:spPr>
          <a:xfrm>
            <a:off x="7587061"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27" name="그룹 26">
            <a:extLst>
              <a:ext uri="{FF2B5EF4-FFF2-40B4-BE49-F238E27FC236}">
                <a16:creationId xmlns:a16="http://schemas.microsoft.com/office/drawing/2014/main" id="{704F64ED-6814-4C41-B6D7-513A46DCC6A8}"/>
              </a:ext>
            </a:extLst>
          </p:cNvPr>
          <p:cNvGrpSpPr/>
          <p:nvPr/>
        </p:nvGrpSpPr>
        <p:grpSpPr>
          <a:xfrm>
            <a:off x="5705741" y="4042179"/>
            <a:ext cx="1730711" cy="686112"/>
            <a:chOff x="1417358" y="3981255"/>
            <a:chExt cx="1667018" cy="686112"/>
          </a:xfrm>
        </p:grpSpPr>
        <p:sp>
          <p:nvSpPr>
            <p:cNvPr id="28" name="직사각형 27">
              <a:extLst>
                <a:ext uri="{FF2B5EF4-FFF2-40B4-BE49-F238E27FC236}">
                  <a16:creationId xmlns:a16="http://schemas.microsoft.com/office/drawing/2014/main" id="{446FEEAD-E67A-4D2D-B11F-206CF21F3CA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702070C-C3EE-496F-A336-A3A479321A66}"/>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951CB02B-672C-4300-9141-361D38748E8D}"/>
              </a:ext>
            </a:extLst>
          </p:cNvPr>
          <p:cNvGrpSpPr/>
          <p:nvPr/>
        </p:nvGrpSpPr>
        <p:grpSpPr>
          <a:xfrm>
            <a:off x="7726452" y="4042179"/>
            <a:ext cx="1730711" cy="686112"/>
            <a:chOff x="1417358" y="3981255"/>
            <a:chExt cx="1667018" cy="686112"/>
          </a:xfrm>
        </p:grpSpPr>
        <p:sp>
          <p:nvSpPr>
            <p:cNvPr id="31" name="직사각형 30">
              <a:extLst>
                <a:ext uri="{FF2B5EF4-FFF2-40B4-BE49-F238E27FC236}">
                  <a16:creationId xmlns:a16="http://schemas.microsoft.com/office/drawing/2014/main" id="{BFA65317-B01B-4C01-B838-3E5BCEA22B5B}"/>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1AF155F-C445-4420-9064-F120006F3949}"/>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33" name="직사각형 32">
            <a:extLst>
              <a:ext uri="{FF2B5EF4-FFF2-40B4-BE49-F238E27FC236}">
                <a16:creationId xmlns:a16="http://schemas.microsoft.com/office/drawing/2014/main" id="{3E2C9904-BF7A-4A42-BC42-AB46817FE9B2}"/>
              </a:ext>
            </a:extLst>
          </p:cNvPr>
          <p:cNvSpPr/>
          <p:nvPr/>
        </p:nvSpPr>
        <p:spPr>
          <a:xfrm>
            <a:off x="1538924" y="4153023"/>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3E05388-BFA8-43E2-B0E3-46A660EB9175}"/>
              </a:ext>
            </a:extLst>
          </p:cNvPr>
          <p:cNvSpPr/>
          <p:nvPr/>
        </p:nvSpPr>
        <p:spPr>
          <a:xfrm>
            <a:off x="2400171"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F426174-73FF-4A0C-81C5-683ACD048F93}"/>
              </a:ext>
            </a:extLst>
          </p:cNvPr>
          <p:cNvSpPr/>
          <p:nvPr/>
        </p:nvSpPr>
        <p:spPr>
          <a:xfrm>
            <a:off x="3567706"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ED4561B-EBDA-4B20-B5E3-2C8789DB94EC}"/>
              </a:ext>
            </a:extLst>
          </p:cNvPr>
          <p:cNvSpPr/>
          <p:nvPr/>
        </p:nvSpPr>
        <p:spPr>
          <a:xfrm>
            <a:off x="4432848"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8F51739-E3B7-4F84-9037-089D16EDE5A6}"/>
              </a:ext>
            </a:extLst>
          </p:cNvPr>
          <p:cNvSpPr/>
          <p:nvPr/>
        </p:nvSpPr>
        <p:spPr>
          <a:xfrm>
            <a:off x="5839225"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AF1D33FA-75C9-4A10-BAC8-F92A3761DF70}"/>
              </a:ext>
            </a:extLst>
          </p:cNvPr>
          <p:cNvSpPr/>
          <p:nvPr/>
        </p:nvSpPr>
        <p:spPr>
          <a:xfrm>
            <a:off x="6704367"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A856EF5-78C5-4393-BF32-41C304A9616C}"/>
              </a:ext>
            </a:extLst>
          </p:cNvPr>
          <p:cNvSpPr/>
          <p:nvPr/>
        </p:nvSpPr>
        <p:spPr>
          <a:xfrm>
            <a:off x="7859216"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0BBB138-03D1-4A4A-8772-2F4A9731B672}"/>
              </a:ext>
            </a:extLst>
          </p:cNvPr>
          <p:cNvSpPr/>
          <p:nvPr/>
        </p:nvSpPr>
        <p:spPr>
          <a:xfrm>
            <a:off x="8724358"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408861" y="776770"/>
            <a:ext cx="4772460" cy="3046988"/>
          </a:xfrm>
          <a:prstGeom prst="rect">
            <a:avLst/>
          </a:prstGeom>
          <a:noFill/>
        </p:spPr>
        <p:txBody>
          <a:bodyPr wrap="none" rtlCol="0">
            <a:spAutoFit/>
          </a:bodyPr>
          <a:lstStyle/>
          <a:p>
            <a:r>
              <a:rPr lang="en-US" altLang="ko-KR" sz="2400">
                <a:solidFill>
                  <a:schemeClr val="tx1"/>
                </a:solidFill>
                <a:latin typeface="Consolas" panose="020B0609020204030204" pitchFamily="49" charset="0"/>
              </a:rPr>
              <a:t>[   [  [  [1],[2],[3]  ],</a:t>
            </a:r>
          </a:p>
          <a:p>
            <a:r>
              <a:rPr lang="en-US" altLang="ko-KR" sz="2400">
                <a:solidFill>
                  <a:schemeClr val="tx1"/>
                </a:solidFill>
                <a:latin typeface="Consolas" panose="020B0609020204030204" pitchFamily="49" charset="0"/>
              </a:rPr>
              <a:t>       [[4],[5],[6]],</a:t>
            </a:r>
          </a:p>
          <a:p>
            <a:r>
              <a:rPr lang="en-US" altLang="ko-KR" sz="2400">
                <a:solidFill>
                  <a:schemeClr val="tx1"/>
                </a:solidFill>
                <a:latin typeface="Consolas" panose="020B0609020204030204" pitchFamily="49" charset="0"/>
              </a:rPr>
              <a:t>       [[7],[8],[9]]  ]  ] </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len(a)</a:t>
            </a:r>
          </a:p>
          <a:p>
            <a:r>
              <a:rPr lang="en-US" altLang="ko-KR" sz="2400">
                <a:solidFill>
                  <a:schemeClr val="tx1"/>
                </a:solidFill>
                <a:latin typeface="Consolas" panose="020B0609020204030204" pitchFamily="49" charset="0"/>
              </a:rPr>
              <a:t>len(a[0])</a:t>
            </a:r>
          </a:p>
          <a:p>
            <a:r>
              <a:rPr lang="en-US" altLang="ko-KR" sz="2400">
                <a:solidFill>
                  <a:schemeClr val="tx1"/>
                </a:solidFill>
                <a:latin typeface="Consolas" panose="020B0609020204030204" pitchFamily="49" charset="0"/>
              </a:rPr>
              <a:t>len(a[0][0])</a:t>
            </a:r>
          </a:p>
          <a:p>
            <a:r>
              <a:rPr lang="en-US" altLang="ko-KR" sz="2400">
                <a:solidFill>
                  <a:schemeClr val="tx1"/>
                </a:solidFill>
                <a:latin typeface="Consolas" panose="020B0609020204030204" pitchFamily="49" charset="0"/>
              </a:rPr>
              <a:t>len(a[0][0][0])</a:t>
            </a:r>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1351966" y="4323452"/>
            <a:ext cx="7550812"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AF8FF8-08A9-40CA-AC94-54015000D18B}"/>
              </a:ext>
            </a:extLst>
          </p:cNvPr>
          <p:cNvSpPr/>
          <p:nvPr/>
        </p:nvSpPr>
        <p:spPr>
          <a:xfrm>
            <a:off x="1694164" y="4440951"/>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BCCFDA7-C6A5-418C-B3DC-4725F8EFFC63}"/>
              </a:ext>
            </a:extLst>
          </p:cNvPr>
          <p:cNvSpPr/>
          <p:nvPr/>
        </p:nvSpPr>
        <p:spPr>
          <a:xfrm>
            <a:off x="3982969" y="4440951"/>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5EFE40A-BB29-4FF8-BD2A-2B811C88B88E}"/>
              </a:ext>
            </a:extLst>
          </p:cNvPr>
          <p:cNvSpPr/>
          <p:nvPr/>
        </p:nvSpPr>
        <p:spPr>
          <a:xfrm>
            <a:off x="6271775" y="4440950"/>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8" name="그룹 7">
            <a:extLst>
              <a:ext uri="{FF2B5EF4-FFF2-40B4-BE49-F238E27FC236}">
                <a16:creationId xmlns:a16="http://schemas.microsoft.com/office/drawing/2014/main" id="{8263E7FC-0713-40C2-83E1-FB0BF844FBCC}"/>
              </a:ext>
            </a:extLst>
          </p:cNvPr>
          <p:cNvGrpSpPr/>
          <p:nvPr/>
        </p:nvGrpSpPr>
        <p:grpSpPr>
          <a:xfrm>
            <a:off x="1865264" y="4562023"/>
            <a:ext cx="1926972" cy="686031"/>
            <a:chOff x="1809165" y="3714643"/>
            <a:chExt cx="1893318" cy="868578"/>
          </a:xfrm>
        </p:grpSpPr>
        <p:sp>
          <p:nvSpPr>
            <p:cNvPr id="22" name="직사각형 21">
              <a:extLst>
                <a:ext uri="{FF2B5EF4-FFF2-40B4-BE49-F238E27FC236}">
                  <a16:creationId xmlns:a16="http://schemas.microsoft.com/office/drawing/2014/main" id="{2C444164-CBAF-4CC7-ACED-FFFCC9CDB0C0}"/>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45601E7-D06A-4BB0-9509-CEB43174A32B}"/>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5BBB069-4784-4A31-896D-DE9844370B31}"/>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6" name="그룹 25">
            <a:extLst>
              <a:ext uri="{FF2B5EF4-FFF2-40B4-BE49-F238E27FC236}">
                <a16:creationId xmlns:a16="http://schemas.microsoft.com/office/drawing/2014/main" id="{2EBC3AB1-F5AF-461D-9E4C-6CD027559D42}"/>
              </a:ext>
            </a:extLst>
          </p:cNvPr>
          <p:cNvGrpSpPr/>
          <p:nvPr/>
        </p:nvGrpSpPr>
        <p:grpSpPr>
          <a:xfrm>
            <a:off x="4163885" y="4572378"/>
            <a:ext cx="1926972" cy="686031"/>
            <a:chOff x="1809165" y="3714643"/>
            <a:chExt cx="1893318" cy="868578"/>
          </a:xfrm>
        </p:grpSpPr>
        <p:sp>
          <p:nvSpPr>
            <p:cNvPr id="27" name="직사각형 26">
              <a:extLst>
                <a:ext uri="{FF2B5EF4-FFF2-40B4-BE49-F238E27FC236}">
                  <a16:creationId xmlns:a16="http://schemas.microsoft.com/office/drawing/2014/main" id="{B40C9A56-DBF8-4A9A-BC6D-8EB75B5A12B2}"/>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B6024FBB-DA48-439E-B783-CD01EA8FE4F9}"/>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B89E8989-DFE6-4F9D-BA9B-7DDC2282C64E}"/>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6BD9D1F7-9990-4D24-BCAB-8771D9BAE9D0}"/>
              </a:ext>
            </a:extLst>
          </p:cNvPr>
          <p:cNvGrpSpPr/>
          <p:nvPr/>
        </p:nvGrpSpPr>
        <p:grpSpPr>
          <a:xfrm>
            <a:off x="6452691" y="4572378"/>
            <a:ext cx="1926972" cy="686031"/>
            <a:chOff x="1809165" y="3714643"/>
            <a:chExt cx="1893318" cy="868578"/>
          </a:xfrm>
        </p:grpSpPr>
        <p:sp>
          <p:nvSpPr>
            <p:cNvPr id="31" name="직사각형 30">
              <a:extLst>
                <a:ext uri="{FF2B5EF4-FFF2-40B4-BE49-F238E27FC236}">
                  <a16:creationId xmlns:a16="http://schemas.microsoft.com/office/drawing/2014/main" id="{1EDFB650-ED99-4594-AA00-2E3E27FA9EC1}"/>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6AE134B-0719-4B9F-A2A4-C4D0E0D92D1D}"/>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27F53464-CA48-4344-B5C5-DD30A56D90F4}"/>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36" name="직사각형 35">
            <a:extLst>
              <a:ext uri="{FF2B5EF4-FFF2-40B4-BE49-F238E27FC236}">
                <a16:creationId xmlns:a16="http://schemas.microsoft.com/office/drawing/2014/main" id="{0E864419-D20C-41F2-BE37-A1A2A9E5B0EA}"/>
              </a:ext>
            </a:extLst>
          </p:cNvPr>
          <p:cNvSpPr/>
          <p:nvPr/>
        </p:nvSpPr>
        <p:spPr>
          <a:xfrm>
            <a:off x="1965539" y="465178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EFD0D9E-3FA8-42C8-ADDA-892DEC66815D}"/>
              </a:ext>
            </a:extLst>
          </p:cNvPr>
          <p:cNvSpPr/>
          <p:nvPr/>
        </p:nvSpPr>
        <p:spPr>
          <a:xfrm>
            <a:off x="2599799" y="4651779"/>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C7B69C-ED85-4E77-B08F-4A76F0F9F8A0}"/>
              </a:ext>
            </a:extLst>
          </p:cNvPr>
          <p:cNvSpPr/>
          <p:nvPr/>
        </p:nvSpPr>
        <p:spPr>
          <a:xfrm>
            <a:off x="3222839" y="4651778"/>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1B2021D-DEC8-4FDC-9C76-10F03831E20B}"/>
              </a:ext>
            </a:extLst>
          </p:cNvPr>
          <p:cNvSpPr/>
          <p:nvPr/>
        </p:nvSpPr>
        <p:spPr>
          <a:xfrm>
            <a:off x="4241721" y="4645291"/>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20D5531-F80C-4192-A2F3-67789F4B06AD}"/>
              </a:ext>
            </a:extLst>
          </p:cNvPr>
          <p:cNvSpPr/>
          <p:nvPr/>
        </p:nvSpPr>
        <p:spPr>
          <a:xfrm>
            <a:off x="4900173"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610A200-9A32-4FA0-BCB1-F34255744B63}"/>
              </a:ext>
            </a:extLst>
          </p:cNvPr>
          <p:cNvSpPr/>
          <p:nvPr/>
        </p:nvSpPr>
        <p:spPr>
          <a:xfrm>
            <a:off x="5527771" y="464529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B4C97D3-4B10-4884-B174-E6FFEBD4032B}"/>
              </a:ext>
            </a:extLst>
          </p:cNvPr>
          <p:cNvSpPr/>
          <p:nvPr/>
        </p:nvSpPr>
        <p:spPr>
          <a:xfrm>
            <a:off x="6539292"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D962B4-EBB3-4817-91C4-68A968BD6319}"/>
              </a:ext>
            </a:extLst>
          </p:cNvPr>
          <p:cNvSpPr/>
          <p:nvPr/>
        </p:nvSpPr>
        <p:spPr>
          <a:xfrm>
            <a:off x="7186173" y="464529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30505CA-1692-47A4-A509-C8DA343FEF8B}"/>
              </a:ext>
            </a:extLst>
          </p:cNvPr>
          <p:cNvSpPr/>
          <p:nvPr/>
        </p:nvSpPr>
        <p:spPr>
          <a:xfrm>
            <a:off x="7819383"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461085" y="883960"/>
            <a:ext cx="8756439"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 [ 1. ] ], [[1.]] ]  ,  [[[1.]],[[1.]]]   ])</a:t>
            </a:r>
          </a:p>
          <a:p>
            <a:r>
              <a:rPr lang="en-US" altLang="ko-KR" sz="1400">
                <a:solidFill>
                  <a:schemeClr val="tx1"/>
                </a:solidFill>
                <a:latin typeface="Consolas" panose="020B0609020204030204" pitchFamily="49" charset="0"/>
              </a:rPr>
              <a:t>print("weight.shape=", weight.shape)</a:t>
            </a:r>
          </a:p>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185426" y="3619550"/>
            <a:ext cx="2950462"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009" y="4182343"/>
            <a:ext cx="2581275" cy="24003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395190"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830249"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7265308"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395190"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830249"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7265308"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395190"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830249"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7265308"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9057776" y="3170803"/>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9492835" y="3170803"/>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9057776" y="360586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9492835" y="360586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60212"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938695"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55021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101098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628702"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234615"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31309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924621"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385388"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300310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695565"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695565"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695565"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395190"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830249"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7265308"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695565"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9057776" y="4760899"/>
            <a:ext cx="870118" cy="870118"/>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732646" y="3038842"/>
            <a:ext cx="5087073"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(2,2,1,1)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77597" y="3009366"/>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9503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45200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3074185" y="3011622"/>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395190"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830249"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7265308"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395190"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24</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830249"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28</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7265308"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395190"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830249"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7265308"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347992" y="2701183"/>
            <a:ext cx="917316"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image</a:t>
            </a:r>
            <a:endParaRPr lang="ko-KR" altLang="en-US" sz="2000">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758866" y="2734791"/>
            <a:ext cx="1121788"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filter</a:t>
            </a:r>
            <a:endParaRPr lang="ko-KR" altLang="en-US" sz="20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6361048" y="6382588"/>
            <a:ext cx="1571231" cy="707886"/>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feature map</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555308" y="941521"/>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  [[[1.,10.,-1.]], [[1.,10.,-1.]]],  [[[1.,10.,-1.]],[[1.,10.,-1.]]]  ])</a:t>
            </a:r>
          </a:p>
        </p:txBody>
      </p:sp>
      <p:sp>
        <p:nvSpPr>
          <p:cNvPr id="3" name="TextBox 2">
            <a:extLst>
              <a:ext uri="{FF2B5EF4-FFF2-40B4-BE49-F238E27FC236}">
                <a16:creationId xmlns:a16="http://schemas.microsoft.com/office/drawing/2014/main" id="{6C5B3228-ABC8-4D17-B278-14D45952A206}"/>
              </a:ext>
            </a:extLst>
          </p:cNvPr>
          <p:cNvSpPr txBox="1"/>
          <p:nvPr/>
        </p:nvSpPr>
        <p:spPr>
          <a:xfrm>
            <a:off x="249464" y="2656400"/>
            <a:ext cx="3034974"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weight</a:t>
            </a:r>
            <a:r>
              <a:rPr lang="en-US" altLang="ko-KR" err="1">
                <a:solidFill>
                  <a:schemeClr val="tx1"/>
                </a:solidFill>
                <a:latin typeface="Consolas" panose="020B0609020204030204" pitchFamily="49" charset="0"/>
              </a:rPr>
              <a:t>.</a:t>
            </a:r>
            <a:r>
              <a:rPr lang="en-US" altLang="ko-KR">
                <a:solidFill>
                  <a:schemeClr val="tx1"/>
                </a:solidFill>
                <a:latin typeface="Consolas" panose="020B0609020204030204" pitchFamily="49" charset="0"/>
              </a:rPr>
              <a:t>shape (2, 2, 1, 3)</a:t>
            </a:r>
          </a:p>
        </p:txBody>
      </p:sp>
      <p:sp>
        <p:nvSpPr>
          <p:cNvPr id="2" name="직사각형 1">
            <a:extLst>
              <a:ext uri="{FF2B5EF4-FFF2-40B4-BE49-F238E27FC236}">
                <a16:creationId xmlns:a16="http://schemas.microsoft.com/office/drawing/2014/main" id="{9449E680-EDB7-415A-B62F-878EFD166A5B}"/>
              </a:ext>
            </a:extLst>
          </p:cNvPr>
          <p:cNvSpPr/>
          <p:nvPr/>
        </p:nvSpPr>
        <p:spPr>
          <a:xfrm>
            <a:off x="757292" y="1722213"/>
            <a:ext cx="4176525" cy="7517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9915CB7-B064-4039-9012-82FD548BBD04}"/>
              </a:ext>
            </a:extLst>
          </p:cNvPr>
          <p:cNvSpPr/>
          <p:nvPr/>
        </p:nvSpPr>
        <p:spPr>
          <a:xfrm>
            <a:off x="4933817" y="1722213"/>
            <a:ext cx="4176525" cy="7517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321E66A2-29F9-40E5-9F29-E1B5D82F2FA8}"/>
              </a:ext>
            </a:extLst>
          </p:cNvPr>
          <p:cNvSpPr/>
          <p:nvPr/>
        </p:nvSpPr>
        <p:spPr>
          <a:xfrm>
            <a:off x="847051"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4FF03B-CDE3-4E0A-B7C9-6C3135A7EC7D}"/>
              </a:ext>
            </a:extLst>
          </p:cNvPr>
          <p:cNvSpPr/>
          <p:nvPr/>
        </p:nvSpPr>
        <p:spPr>
          <a:xfrm>
            <a:off x="2845554"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4BA21C-53C0-4703-809E-4135AF95D95A}"/>
              </a:ext>
            </a:extLst>
          </p:cNvPr>
          <p:cNvSpPr/>
          <p:nvPr/>
        </p:nvSpPr>
        <p:spPr>
          <a:xfrm>
            <a:off x="932578"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FA8BDAE-5F0D-471F-9362-FB9D28C7A1E5}"/>
              </a:ext>
            </a:extLst>
          </p:cNvPr>
          <p:cNvSpPr/>
          <p:nvPr/>
        </p:nvSpPr>
        <p:spPr>
          <a:xfrm>
            <a:off x="101810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2A5966-20E1-4391-8D51-7E1B648B71B4}"/>
              </a:ext>
            </a:extLst>
          </p:cNvPr>
          <p:cNvSpPr/>
          <p:nvPr/>
        </p:nvSpPr>
        <p:spPr>
          <a:xfrm>
            <a:off x="1568827"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0F86BB1D-046B-4127-B6D7-BDE71C63BA52}"/>
              </a:ext>
            </a:extLst>
          </p:cNvPr>
          <p:cNvSpPr/>
          <p:nvPr/>
        </p:nvSpPr>
        <p:spPr>
          <a:xfrm>
            <a:off x="211955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4752DEA-1B30-45E4-99D4-E0EC5FA43719}"/>
              </a:ext>
            </a:extLst>
          </p:cNvPr>
          <p:cNvSpPr/>
          <p:nvPr/>
        </p:nvSpPr>
        <p:spPr>
          <a:xfrm>
            <a:off x="2931081"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A1A20A8-76D7-4FF8-ABBC-E2C31E3A716F}"/>
              </a:ext>
            </a:extLst>
          </p:cNvPr>
          <p:cNvSpPr/>
          <p:nvPr/>
        </p:nvSpPr>
        <p:spPr>
          <a:xfrm>
            <a:off x="3016608"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909E2AE-D4BC-4911-B445-1057C31C8B85}"/>
              </a:ext>
            </a:extLst>
          </p:cNvPr>
          <p:cNvSpPr/>
          <p:nvPr/>
        </p:nvSpPr>
        <p:spPr>
          <a:xfrm>
            <a:off x="356733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D00B6D3-FF92-4E04-9321-F0FC2B71E280}"/>
              </a:ext>
            </a:extLst>
          </p:cNvPr>
          <p:cNvSpPr/>
          <p:nvPr/>
        </p:nvSpPr>
        <p:spPr>
          <a:xfrm>
            <a:off x="4118053"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B6B70233-6C63-450B-A666-467213E1FA95}"/>
              </a:ext>
            </a:extLst>
          </p:cNvPr>
          <p:cNvSpPr/>
          <p:nvPr/>
        </p:nvSpPr>
        <p:spPr>
          <a:xfrm>
            <a:off x="5023576"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907E689C-C733-459E-88CB-76E432D68FC2}"/>
              </a:ext>
            </a:extLst>
          </p:cNvPr>
          <p:cNvSpPr/>
          <p:nvPr/>
        </p:nvSpPr>
        <p:spPr>
          <a:xfrm>
            <a:off x="7022079"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6D80CD9-28E8-4BF3-80B0-FEDE3C824CFB}"/>
              </a:ext>
            </a:extLst>
          </p:cNvPr>
          <p:cNvSpPr/>
          <p:nvPr/>
        </p:nvSpPr>
        <p:spPr>
          <a:xfrm>
            <a:off x="5109103"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B113F4E-63B8-44AE-9037-ADF154CB6991}"/>
              </a:ext>
            </a:extLst>
          </p:cNvPr>
          <p:cNvSpPr/>
          <p:nvPr/>
        </p:nvSpPr>
        <p:spPr>
          <a:xfrm>
            <a:off x="519463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74F392D-8720-483D-8357-8C70645F1A63}"/>
              </a:ext>
            </a:extLst>
          </p:cNvPr>
          <p:cNvSpPr/>
          <p:nvPr/>
        </p:nvSpPr>
        <p:spPr>
          <a:xfrm>
            <a:off x="5745352"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E513641-E08A-4A33-9435-C2476C9DEEF6}"/>
              </a:ext>
            </a:extLst>
          </p:cNvPr>
          <p:cNvSpPr/>
          <p:nvPr/>
        </p:nvSpPr>
        <p:spPr>
          <a:xfrm>
            <a:off x="629607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C5DD5C9-C20D-4E4B-A8D0-05827730108E}"/>
              </a:ext>
            </a:extLst>
          </p:cNvPr>
          <p:cNvSpPr/>
          <p:nvPr/>
        </p:nvSpPr>
        <p:spPr>
          <a:xfrm>
            <a:off x="7107606"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462830-334F-49C0-9812-B1E13A3DE41D}"/>
              </a:ext>
            </a:extLst>
          </p:cNvPr>
          <p:cNvSpPr/>
          <p:nvPr/>
        </p:nvSpPr>
        <p:spPr>
          <a:xfrm>
            <a:off x="7193133"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81B79F0-BE63-43CC-886E-198B508F5F14}"/>
              </a:ext>
            </a:extLst>
          </p:cNvPr>
          <p:cNvSpPr/>
          <p:nvPr/>
        </p:nvSpPr>
        <p:spPr>
          <a:xfrm>
            <a:off x="774385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6C1D0E8-F50A-4CB0-87D6-A5FED5C273FD}"/>
              </a:ext>
            </a:extLst>
          </p:cNvPr>
          <p:cNvSpPr/>
          <p:nvPr/>
        </p:nvSpPr>
        <p:spPr>
          <a:xfrm>
            <a:off x="8294578"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B3D8B6C-C125-4BD1-B852-438CC2A46649}"/>
              </a:ext>
            </a:extLst>
          </p:cNvPr>
          <p:cNvSpPr/>
          <p:nvPr/>
        </p:nvSpPr>
        <p:spPr>
          <a:xfrm>
            <a:off x="7477291"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2804DFC-D4C1-478A-9B35-8731561AD859}"/>
              </a:ext>
            </a:extLst>
          </p:cNvPr>
          <p:cNvSpPr/>
          <p:nvPr/>
        </p:nvSpPr>
        <p:spPr>
          <a:xfrm>
            <a:off x="7912350"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56C7280-78E3-46D4-A40C-E607EDB4D6E2}"/>
              </a:ext>
            </a:extLst>
          </p:cNvPr>
          <p:cNvSpPr/>
          <p:nvPr/>
        </p:nvSpPr>
        <p:spPr>
          <a:xfrm>
            <a:off x="7477291"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26902AA5-42BC-42C7-BC42-46110962A978}"/>
              </a:ext>
            </a:extLst>
          </p:cNvPr>
          <p:cNvSpPr/>
          <p:nvPr/>
        </p:nvSpPr>
        <p:spPr>
          <a:xfrm>
            <a:off x="7912350"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ABA03A7-1775-4BA5-BD04-FDBBE7DF7EC6}"/>
              </a:ext>
            </a:extLst>
          </p:cNvPr>
          <p:cNvSpPr/>
          <p:nvPr/>
        </p:nvSpPr>
        <p:spPr>
          <a:xfrm>
            <a:off x="8545168"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3B979BA-431C-4A00-A625-C6EEBFD0D313}"/>
              </a:ext>
            </a:extLst>
          </p:cNvPr>
          <p:cNvSpPr/>
          <p:nvPr/>
        </p:nvSpPr>
        <p:spPr>
          <a:xfrm>
            <a:off x="8980227"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97222DC-B863-48C9-B2EF-36AEF905E2E4}"/>
              </a:ext>
            </a:extLst>
          </p:cNvPr>
          <p:cNvSpPr/>
          <p:nvPr/>
        </p:nvSpPr>
        <p:spPr>
          <a:xfrm>
            <a:off x="8545168"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CD90BCBD-3025-4E7D-B617-992A3E12C941}"/>
              </a:ext>
            </a:extLst>
          </p:cNvPr>
          <p:cNvSpPr/>
          <p:nvPr/>
        </p:nvSpPr>
        <p:spPr>
          <a:xfrm>
            <a:off x="8980227"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9E8F8A9-9C76-4467-874C-983049C7FF7E}"/>
              </a:ext>
            </a:extLst>
          </p:cNvPr>
          <p:cNvSpPr/>
          <p:nvPr/>
        </p:nvSpPr>
        <p:spPr>
          <a:xfrm>
            <a:off x="2977708"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CBB7A16-693D-4B69-9C8A-683E0024F124}"/>
              </a:ext>
            </a:extLst>
          </p:cNvPr>
          <p:cNvSpPr/>
          <p:nvPr/>
        </p:nvSpPr>
        <p:spPr>
          <a:xfrm>
            <a:off x="3412767"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A8EA0606-7156-4052-9EEA-6EC7B1701782}"/>
              </a:ext>
            </a:extLst>
          </p:cNvPr>
          <p:cNvSpPr/>
          <p:nvPr/>
        </p:nvSpPr>
        <p:spPr>
          <a:xfrm>
            <a:off x="3847826"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1F42D24-17DA-4D36-A90E-646E62EC4AE9}"/>
              </a:ext>
            </a:extLst>
          </p:cNvPr>
          <p:cNvSpPr/>
          <p:nvPr/>
        </p:nvSpPr>
        <p:spPr>
          <a:xfrm>
            <a:off x="2977708"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A57D5E0D-830D-4C14-BC4A-D624FCBEEE73}"/>
              </a:ext>
            </a:extLst>
          </p:cNvPr>
          <p:cNvSpPr/>
          <p:nvPr/>
        </p:nvSpPr>
        <p:spPr>
          <a:xfrm>
            <a:off x="3412767"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5056C89-327C-4430-B93E-659453C820DB}"/>
              </a:ext>
            </a:extLst>
          </p:cNvPr>
          <p:cNvSpPr/>
          <p:nvPr/>
        </p:nvSpPr>
        <p:spPr>
          <a:xfrm>
            <a:off x="3847826"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C53FBF9-48F0-4EA5-962C-0BCAD3EA6D85}"/>
              </a:ext>
            </a:extLst>
          </p:cNvPr>
          <p:cNvSpPr/>
          <p:nvPr/>
        </p:nvSpPr>
        <p:spPr>
          <a:xfrm>
            <a:off x="2977708"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8672" name="직사각형 28671">
            <a:extLst>
              <a:ext uri="{FF2B5EF4-FFF2-40B4-BE49-F238E27FC236}">
                <a16:creationId xmlns:a16="http://schemas.microsoft.com/office/drawing/2014/main" id="{67B1039B-2D39-4C14-A959-91517AB8194C}"/>
              </a:ext>
            </a:extLst>
          </p:cNvPr>
          <p:cNvSpPr/>
          <p:nvPr/>
        </p:nvSpPr>
        <p:spPr>
          <a:xfrm>
            <a:off x="3412767"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8673" name="직사각형 28672">
            <a:extLst>
              <a:ext uri="{FF2B5EF4-FFF2-40B4-BE49-F238E27FC236}">
                <a16:creationId xmlns:a16="http://schemas.microsoft.com/office/drawing/2014/main" id="{C0346FBC-CA04-4020-96E6-878B738B86DE}"/>
              </a:ext>
            </a:extLst>
          </p:cNvPr>
          <p:cNvSpPr/>
          <p:nvPr/>
        </p:nvSpPr>
        <p:spPr>
          <a:xfrm>
            <a:off x="3847826"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28674" name="직사각형 28673">
            <a:extLst>
              <a:ext uri="{FF2B5EF4-FFF2-40B4-BE49-F238E27FC236}">
                <a16:creationId xmlns:a16="http://schemas.microsoft.com/office/drawing/2014/main" id="{C1F72784-110B-459B-9E6E-E23A32880230}"/>
              </a:ext>
            </a:extLst>
          </p:cNvPr>
          <p:cNvSpPr/>
          <p:nvPr/>
        </p:nvSpPr>
        <p:spPr>
          <a:xfrm>
            <a:off x="4278083"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6" name="직사각형 28675">
            <a:extLst>
              <a:ext uri="{FF2B5EF4-FFF2-40B4-BE49-F238E27FC236}">
                <a16:creationId xmlns:a16="http://schemas.microsoft.com/office/drawing/2014/main" id="{F7382813-259A-46EE-A693-584A0DD18C06}"/>
              </a:ext>
            </a:extLst>
          </p:cNvPr>
          <p:cNvSpPr/>
          <p:nvPr/>
        </p:nvSpPr>
        <p:spPr>
          <a:xfrm>
            <a:off x="4278083"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7" name="직사각형 28676">
            <a:extLst>
              <a:ext uri="{FF2B5EF4-FFF2-40B4-BE49-F238E27FC236}">
                <a16:creationId xmlns:a16="http://schemas.microsoft.com/office/drawing/2014/main" id="{2E7CD415-705E-43A0-8CC0-F4ECE4C2C464}"/>
              </a:ext>
            </a:extLst>
          </p:cNvPr>
          <p:cNvSpPr/>
          <p:nvPr/>
        </p:nvSpPr>
        <p:spPr>
          <a:xfrm>
            <a:off x="4278083"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8" name="직사각형 28677">
            <a:extLst>
              <a:ext uri="{FF2B5EF4-FFF2-40B4-BE49-F238E27FC236}">
                <a16:creationId xmlns:a16="http://schemas.microsoft.com/office/drawing/2014/main" id="{E80632DA-06B4-473A-8ECB-FC230A73D7A7}"/>
              </a:ext>
            </a:extLst>
          </p:cNvPr>
          <p:cNvSpPr/>
          <p:nvPr/>
        </p:nvSpPr>
        <p:spPr>
          <a:xfrm>
            <a:off x="2977708"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9" name="직사각형 28678">
            <a:extLst>
              <a:ext uri="{FF2B5EF4-FFF2-40B4-BE49-F238E27FC236}">
                <a16:creationId xmlns:a16="http://schemas.microsoft.com/office/drawing/2014/main" id="{4ABAA079-7BE2-4C03-A2C4-853F547BE7E7}"/>
              </a:ext>
            </a:extLst>
          </p:cNvPr>
          <p:cNvSpPr/>
          <p:nvPr/>
        </p:nvSpPr>
        <p:spPr>
          <a:xfrm>
            <a:off x="3412767"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80" name="직사각형 28679">
            <a:extLst>
              <a:ext uri="{FF2B5EF4-FFF2-40B4-BE49-F238E27FC236}">
                <a16:creationId xmlns:a16="http://schemas.microsoft.com/office/drawing/2014/main" id="{0CA5D758-86A8-4749-9E7D-A49153613B49}"/>
              </a:ext>
            </a:extLst>
          </p:cNvPr>
          <p:cNvSpPr/>
          <p:nvPr/>
        </p:nvSpPr>
        <p:spPr>
          <a:xfrm>
            <a:off x="3847826"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81" name="직사각형 28680">
            <a:extLst>
              <a:ext uri="{FF2B5EF4-FFF2-40B4-BE49-F238E27FC236}">
                <a16:creationId xmlns:a16="http://schemas.microsoft.com/office/drawing/2014/main" id="{1EBB6FCF-0FC7-43C9-AB55-7E2A103833E5}"/>
              </a:ext>
            </a:extLst>
          </p:cNvPr>
          <p:cNvSpPr/>
          <p:nvPr/>
        </p:nvSpPr>
        <p:spPr>
          <a:xfrm>
            <a:off x="4278083"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FAB432B3-4F52-4EA2-AECD-C5B40A4EA0B0}"/>
              </a:ext>
            </a:extLst>
          </p:cNvPr>
          <p:cNvSpPr txBox="1"/>
          <p:nvPr/>
        </p:nvSpPr>
        <p:spPr>
          <a:xfrm>
            <a:off x="0" y="3083564"/>
            <a:ext cx="2963698" cy="3293209"/>
          </a:xfrm>
          <a:prstGeom prst="rect">
            <a:avLst/>
          </a:prstGeom>
          <a:noFill/>
        </p:spPr>
        <p:txBody>
          <a:bodyPr wrap="square">
            <a:spAutoFit/>
          </a:bodyPr>
          <a:lstStyle/>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endParaRPr lang="ko-KR" altLang="en-US">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FA949C03-EB21-424D-BCB6-D3846F0429A2}"/>
              </a:ext>
            </a:extLst>
          </p:cNvPr>
          <p:cNvSpPr/>
          <p:nvPr/>
        </p:nvSpPr>
        <p:spPr>
          <a:xfrm>
            <a:off x="6370945"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0597093-FB1C-4E99-A914-3DD46EAF21EB}"/>
              </a:ext>
            </a:extLst>
          </p:cNvPr>
          <p:cNvSpPr/>
          <p:nvPr/>
        </p:nvSpPr>
        <p:spPr>
          <a:xfrm>
            <a:off x="6806004"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72AD8913-144F-43A2-B499-54C79270730D}"/>
              </a:ext>
            </a:extLst>
          </p:cNvPr>
          <p:cNvSpPr/>
          <p:nvPr/>
        </p:nvSpPr>
        <p:spPr>
          <a:xfrm>
            <a:off x="6370945"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71262EC-BC0B-481B-8F35-5BDE68915277}"/>
              </a:ext>
            </a:extLst>
          </p:cNvPr>
          <p:cNvSpPr/>
          <p:nvPr/>
        </p:nvSpPr>
        <p:spPr>
          <a:xfrm>
            <a:off x="6806004"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319695" y="3598873"/>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a:t>
            </a:r>
            <a:r>
              <a:rPr lang="en-US" altLang="ko-KR">
                <a:solidFill>
                  <a:schemeClr val="tx1"/>
                </a:solidFill>
                <a:latin typeface="Consolas" panose="020B0609020204030204" pitchFamily="49" charset="0"/>
              </a:rPr>
              <a:t>shape (1, 3, 3,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2</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np.array([[1,2],[3,4]]) # (2,2)</a:t>
            </a:r>
          </a:p>
        </p:txBody>
      </p:sp>
      <p:grpSp>
        <p:nvGrpSpPr>
          <p:cNvPr id="25" name="그룹 24">
            <a:extLst>
              <a:ext uri="{FF2B5EF4-FFF2-40B4-BE49-F238E27FC236}">
                <a16:creationId xmlns:a16="http://schemas.microsoft.com/office/drawing/2014/main" id="{FCE54121-E0E2-42B1-9C1A-0C27D218B287}"/>
              </a:ext>
            </a:extLst>
          </p:cNvPr>
          <p:cNvGrpSpPr/>
          <p:nvPr/>
        </p:nvGrpSpPr>
        <p:grpSpPr>
          <a:xfrm>
            <a:off x="645065" y="1280373"/>
            <a:ext cx="3058020" cy="690742"/>
            <a:chOff x="1699104" y="1591469"/>
            <a:chExt cx="5257068" cy="1187460"/>
          </a:xfrm>
        </p:grpSpPr>
        <p:sp>
          <p:nvSpPr>
            <p:cNvPr id="4" name="직사각형 3">
              <a:extLst>
                <a:ext uri="{FF2B5EF4-FFF2-40B4-BE49-F238E27FC236}">
                  <a16:creationId xmlns:a16="http://schemas.microsoft.com/office/drawing/2014/main" id="{1FC5A2FF-8F25-4C5F-8B65-41ACDFD31C47}"/>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048669F-41DA-4E24-8030-E4968B63EEE7}"/>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E8671C6-7F5F-4AE2-87A6-E76A355490AA}"/>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15DC8A1-4D63-4930-83D6-1001224F8971}"/>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70C1568-1D43-44E0-9FD6-10A0F6689E5C}"/>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80C9876-9B2C-4C50-83AA-62CBB3EC8659}"/>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0" name="직사각형 69">
            <a:extLst>
              <a:ext uri="{FF2B5EF4-FFF2-40B4-BE49-F238E27FC236}">
                <a16:creationId xmlns:a16="http://schemas.microsoft.com/office/drawing/2014/main" id="{D8842E7D-587E-4D0E-9F29-82696174467D}"/>
              </a:ext>
            </a:extLst>
          </p:cNvPr>
          <p:cNvSpPr/>
          <p:nvPr/>
        </p:nvSpPr>
        <p:spPr>
          <a:xfrm>
            <a:off x="645065" y="2176772"/>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 #(2,2)</a:t>
            </a:r>
          </a:p>
        </p:txBody>
      </p:sp>
      <p:grpSp>
        <p:nvGrpSpPr>
          <p:cNvPr id="71" name="그룹 70">
            <a:extLst>
              <a:ext uri="{FF2B5EF4-FFF2-40B4-BE49-F238E27FC236}">
                <a16:creationId xmlns:a16="http://schemas.microsoft.com/office/drawing/2014/main" id="{7B62FEA5-0042-4AE2-B67B-B7F226052EF8}"/>
              </a:ext>
            </a:extLst>
          </p:cNvPr>
          <p:cNvGrpSpPr/>
          <p:nvPr/>
        </p:nvGrpSpPr>
        <p:grpSpPr>
          <a:xfrm>
            <a:off x="645065" y="2609900"/>
            <a:ext cx="3058020" cy="690742"/>
            <a:chOff x="1699104" y="1591469"/>
            <a:chExt cx="5257068" cy="1187460"/>
          </a:xfrm>
        </p:grpSpPr>
        <p:sp>
          <p:nvSpPr>
            <p:cNvPr id="72" name="직사각형 71">
              <a:extLst>
                <a:ext uri="{FF2B5EF4-FFF2-40B4-BE49-F238E27FC236}">
                  <a16:creationId xmlns:a16="http://schemas.microsoft.com/office/drawing/2014/main" id="{87D4A4F9-0CBB-4AB4-9AF0-95E90AB30D95}"/>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6F359B33-421E-4780-837B-E07E84A9EE98}"/>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B5DBF46-258A-44E5-968E-E811BE5A75B9}"/>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D2F07EC-7017-49E1-9E00-B1A6557BF458}"/>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235DCD6-9DEC-4F9B-BA45-808D872A0881}"/>
                </a:ext>
              </a:extLst>
            </p:cNvPr>
            <p:cNvSpPr/>
            <p:nvPr/>
          </p:nvSpPr>
          <p:spPr>
            <a:xfrm>
              <a:off x="4463508" y="168732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CE9135F5-4EFB-4D34-8870-784437898B68}"/>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CCA396A9-63B1-49B7-9091-CFC347D030F1}"/>
              </a:ext>
            </a:extLst>
          </p:cNvPr>
          <p:cNvSpPr/>
          <p:nvPr/>
        </p:nvSpPr>
        <p:spPr>
          <a:xfrm>
            <a:off x="645065" y="364654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a.T</a:t>
            </a:r>
          </a:p>
        </p:txBody>
      </p:sp>
      <p:grpSp>
        <p:nvGrpSpPr>
          <p:cNvPr id="79" name="그룹 78">
            <a:extLst>
              <a:ext uri="{FF2B5EF4-FFF2-40B4-BE49-F238E27FC236}">
                <a16:creationId xmlns:a16="http://schemas.microsoft.com/office/drawing/2014/main" id="{90D08EA8-7A0C-4FF4-81B4-7F148E4B757A}"/>
              </a:ext>
            </a:extLst>
          </p:cNvPr>
          <p:cNvGrpSpPr/>
          <p:nvPr/>
        </p:nvGrpSpPr>
        <p:grpSpPr>
          <a:xfrm>
            <a:off x="645065" y="4079672"/>
            <a:ext cx="3058020" cy="690742"/>
            <a:chOff x="1699104" y="1591469"/>
            <a:chExt cx="5257068" cy="1187460"/>
          </a:xfrm>
        </p:grpSpPr>
        <p:sp>
          <p:nvSpPr>
            <p:cNvPr id="80" name="직사각형 79">
              <a:extLst>
                <a:ext uri="{FF2B5EF4-FFF2-40B4-BE49-F238E27FC236}">
                  <a16:creationId xmlns:a16="http://schemas.microsoft.com/office/drawing/2014/main" id="{AC5F5800-1417-4986-9293-C9FB03A09D92}"/>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4B73BF55-7E87-41CE-A409-1ED6590545AB}"/>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CD5653C-DF32-4047-8D2F-4606E590BF80}"/>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DF513A0-674E-4A07-97D2-AA7F8FDB85BB}"/>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80B1C4A-6DE9-465F-BD24-F23826DFE930}"/>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D119137-3584-4845-BCAB-A0C89680B43F}"/>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85315037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(4, 3, 2)</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DB14E5C-7053-444F-AC6F-1FDEA41A5265}"/>
              </a:ext>
            </a:extLst>
          </p:cNvPr>
          <p:cNvSpPr/>
          <p:nvPr/>
        </p:nvSpPr>
        <p:spPr>
          <a:xfrm>
            <a:off x="-833883" y="3372265"/>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8228414-5C9C-43DE-8DA8-C3182B026144}"/>
              </a:ext>
            </a:extLst>
          </p:cNvPr>
          <p:cNvSpPr/>
          <p:nvPr/>
        </p:nvSpPr>
        <p:spPr>
          <a:xfrm>
            <a:off x="1983859" y="3372264"/>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09832B6C-3286-4EEE-AC93-588B3742B073}"/>
              </a:ext>
            </a:extLst>
          </p:cNvPr>
          <p:cNvSpPr/>
          <p:nvPr/>
        </p:nvSpPr>
        <p:spPr>
          <a:xfrm>
            <a:off x="4801600" y="3372263"/>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8CCB1A5-4893-4360-AF64-D54F694E45CA}"/>
              </a:ext>
            </a:extLst>
          </p:cNvPr>
          <p:cNvSpPr/>
          <p:nvPr/>
        </p:nvSpPr>
        <p:spPr>
          <a:xfrm>
            <a:off x="7619342" y="3372262"/>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B054E2A-5BDD-41F9-8C98-B1D16F1693B1}"/>
              </a:ext>
            </a:extLst>
          </p:cNvPr>
          <p:cNvSpPr/>
          <p:nvPr/>
        </p:nvSpPr>
        <p:spPr>
          <a:xfrm>
            <a:off x="-734995" y="3431885"/>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D9D358B-98CA-4C3A-B1B1-F6E1EB565A19}"/>
              </a:ext>
            </a:extLst>
          </p:cNvPr>
          <p:cNvSpPr/>
          <p:nvPr/>
        </p:nvSpPr>
        <p:spPr>
          <a:xfrm>
            <a:off x="135058" y="3431884"/>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E323333-F200-411E-9940-05011DF38ECA}"/>
              </a:ext>
            </a:extLst>
          </p:cNvPr>
          <p:cNvSpPr/>
          <p:nvPr/>
        </p:nvSpPr>
        <p:spPr>
          <a:xfrm>
            <a:off x="1005109" y="3431882"/>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6E893D6A-1B0F-46C6-96CF-66A11C4ECD1D}"/>
              </a:ext>
            </a:extLst>
          </p:cNvPr>
          <p:cNvSpPr/>
          <p:nvPr/>
        </p:nvSpPr>
        <p:spPr>
          <a:xfrm>
            <a:off x="-628050" y="3496253"/>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4DD099DC-05B4-470A-986A-5ED28BB0516F}"/>
              </a:ext>
            </a:extLst>
          </p:cNvPr>
          <p:cNvSpPr/>
          <p:nvPr/>
        </p:nvSpPr>
        <p:spPr>
          <a:xfrm>
            <a:off x="-295650" y="3496253"/>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4F89A2DC-012A-4B36-A7D9-5438520F020F}"/>
              </a:ext>
            </a:extLst>
          </p:cNvPr>
          <p:cNvSpPr/>
          <p:nvPr/>
        </p:nvSpPr>
        <p:spPr>
          <a:xfrm>
            <a:off x="242001"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C9B8F335-90EA-4FA5-95D7-E3FA67BCE49C}"/>
              </a:ext>
            </a:extLst>
          </p:cNvPr>
          <p:cNvSpPr/>
          <p:nvPr/>
        </p:nvSpPr>
        <p:spPr>
          <a:xfrm>
            <a:off x="574401"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1083AB1-7C20-4F05-B4E5-CE34C28A71C3}"/>
              </a:ext>
            </a:extLst>
          </p:cNvPr>
          <p:cNvSpPr/>
          <p:nvPr/>
        </p:nvSpPr>
        <p:spPr>
          <a:xfrm>
            <a:off x="111413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EB3E0F7-4F39-47D8-80D6-8E366628BDF4}"/>
              </a:ext>
            </a:extLst>
          </p:cNvPr>
          <p:cNvSpPr/>
          <p:nvPr/>
        </p:nvSpPr>
        <p:spPr>
          <a:xfrm>
            <a:off x="144653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26B25EC4-5EC0-4B48-B25E-20B83809014E}"/>
              </a:ext>
            </a:extLst>
          </p:cNvPr>
          <p:cNvSpPr/>
          <p:nvPr/>
        </p:nvSpPr>
        <p:spPr>
          <a:xfrm>
            <a:off x="2078842" y="3432284"/>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945EAE54-7645-4069-AFBE-6CEEEF8868EB}"/>
              </a:ext>
            </a:extLst>
          </p:cNvPr>
          <p:cNvSpPr/>
          <p:nvPr/>
        </p:nvSpPr>
        <p:spPr>
          <a:xfrm>
            <a:off x="2948895" y="3432283"/>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949A2209-0627-4666-85F9-5631528C01E2}"/>
              </a:ext>
            </a:extLst>
          </p:cNvPr>
          <p:cNvSpPr/>
          <p:nvPr/>
        </p:nvSpPr>
        <p:spPr>
          <a:xfrm>
            <a:off x="3818946" y="3432281"/>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8C8C389-5243-4D43-AA1D-33885A5312D5}"/>
              </a:ext>
            </a:extLst>
          </p:cNvPr>
          <p:cNvSpPr/>
          <p:nvPr/>
        </p:nvSpPr>
        <p:spPr>
          <a:xfrm>
            <a:off x="2185787" y="349665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81CB0C41-2F10-499E-A064-1A50317FC325}"/>
              </a:ext>
            </a:extLst>
          </p:cNvPr>
          <p:cNvSpPr/>
          <p:nvPr/>
        </p:nvSpPr>
        <p:spPr>
          <a:xfrm>
            <a:off x="2518187" y="349665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FEA9AFF-6F20-4380-B686-8AAFC89A8086}"/>
              </a:ext>
            </a:extLst>
          </p:cNvPr>
          <p:cNvSpPr/>
          <p:nvPr/>
        </p:nvSpPr>
        <p:spPr>
          <a:xfrm>
            <a:off x="3055838"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498D048A-51B0-4B07-8634-AF7BE093CA4A}"/>
              </a:ext>
            </a:extLst>
          </p:cNvPr>
          <p:cNvSpPr/>
          <p:nvPr/>
        </p:nvSpPr>
        <p:spPr>
          <a:xfrm>
            <a:off x="3388238"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7D677A94-4993-46D7-876A-779FBEF28211}"/>
              </a:ext>
            </a:extLst>
          </p:cNvPr>
          <p:cNvSpPr/>
          <p:nvPr/>
        </p:nvSpPr>
        <p:spPr>
          <a:xfrm>
            <a:off x="3927970"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9D8C6D40-CAF0-47F4-B59D-15FC6213366C}"/>
              </a:ext>
            </a:extLst>
          </p:cNvPr>
          <p:cNvSpPr/>
          <p:nvPr/>
        </p:nvSpPr>
        <p:spPr>
          <a:xfrm>
            <a:off x="4260370"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543E397-CD0A-49D0-9D9D-90B6EB452D5B}"/>
              </a:ext>
            </a:extLst>
          </p:cNvPr>
          <p:cNvSpPr/>
          <p:nvPr/>
        </p:nvSpPr>
        <p:spPr>
          <a:xfrm>
            <a:off x="4889150" y="3429760"/>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D7C98E0-67CB-4A92-A687-8072309556B3}"/>
              </a:ext>
            </a:extLst>
          </p:cNvPr>
          <p:cNvSpPr/>
          <p:nvPr/>
        </p:nvSpPr>
        <p:spPr>
          <a:xfrm>
            <a:off x="5759202" y="3429758"/>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C31EA39D-2A1F-412B-9896-D00380E34660}"/>
              </a:ext>
            </a:extLst>
          </p:cNvPr>
          <p:cNvSpPr/>
          <p:nvPr/>
        </p:nvSpPr>
        <p:spPr>
          <a:xfrm>
            <a:off x="6629254" y="3429756"/>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74D4EF5-FDA8-40FE-A294-28684C3CCAD0}"/>
              </a:ext>
            </a:extLst>
          </p:cNvPr>
          <p:cNvSpPr/>
          <p:nvPr/>
        </p:nvSpPr>
        <p:spPr>
          <a:xfrm>
            <a:off x="499609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D9F50266-3D34-446A-94B8-18C752CA7471}"/>
              </a:ext>
            </a:extLst>
          </p:cNvPr>
          <p:cNvSpPr/>
          <p:nvPr/>
        </p:nvSpPr>
        <p:spPr>
          <a:xfrm>
            <a:off x="532849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381487A-533F-4312-827C-638E0C058FD8}"/>
              </a:ext>
            </a:extLst>
          </p:cNvPr>
          <p:cNvSpPr/>
          <p:nvPr/>
        </p:nvSpPr>
        <p:spPr>
          <a:xfrm>
            <a:off x="5866146"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2D1D956-AE37-4B6E-BFC2-60EECDE12210}"/>
              </a:ext>
            </a:extLst>
          </p:cNvPr>
          <p:cNvSpPr/>
          <p:nvPr/>
        </p:nvSpPr>
        <p:spPr>
          <a:xfrm>
            <a:off x="6198546"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25136AF3-0314-4543-857C-A4D99DE58B50}"/>
              </a:ext>
            </a:extLst>
          </p:cNvPr>
          <p:cNvSpPr/>
          <p:nvPr/>
        </p:nvSpPr>
        <p:spPr>
          <a:xfrm>
            <a:off x="6738278"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5BD92977-B6C0-4ADE-AC11-CC73D60719D0}"/>
              </a:ext>
            </a:extLst>
          </p:cNvPr>
          <p:cNvSpPr/>
          <p:nvPr/>
        </p:nvSpPr>
        <p:spPr>
          <a:xfrm>
            <a:off x="7070678"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625DCCDB-4EA0-4756-88D2-7E3853050599}"/>
              </a:ext>
            </a:extLst>
          </p:cNvPr>
          <p:cNvSpPr/>
          <p:nvPr/>
        </p:nvSpPr>
        <p:spPr>
          <a:xfrm>
            <a:off x="7723937" y="3429003"/>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C7EC978-DB6A-42FA-ABBF-CA437F8809E1}"/>
              </a:ext>
            </a:extLst>
          </p:cNvPr>
          <p:cNvSpPr/>
          <p:nvPr/>
        </p:nvSpPr>
        <p:spPr>
          <a:xfrm>
            <a:off x="8593989" y="3429002"/>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75D4C6F-2919-40F1-BB89-CAEB5A65EC4B}"/>
              </a:ext>
            </a:extLst>
          </p:cNvPr>
          <p:cNvSpPr/>
          <p:nvPr/>
        </p:nvSpPr>
        <p:spPr>
          <a:xfrm>
            <a:off x="9464041" y="3429000"/>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1F0FA74-9748-481A-89EF-7480AD5FC841}"/>
              </a:ext>
            </a:extLst>
          </p:cNvPr>
          <p:cNvSpPr/>
          <p:nvPr/>
        </p:nvSpPr>
        <p:spPr>
          <a:xfrm>
            <a:off x="7830881" y="349337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B02CF85-513B-4A87-A254-0A1100C07341}"/>
              </a:ext>
            </a:extLst>
          </p:cNvPr>
          <p:cNvSpPr/>
          <p:nvPr/>
        </p:nvSpPr>
        <p:spPr>
          <a:xfrm>
            <a:off x="8163281" y="349337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C951E65-D3A4-4657-B69A-D75A9F996969}"/>
              </a:ext>
            </a:extLst>
          </p:cNvPr>
          <p:cNvSpPr/>
          <p:nvPr/>
        </p:nvSpPr>
        <p:spPr>
          <a:xfrm>
            <a:off x="8700933"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3636B82-3F4C-41D9-B39C-4B27E249876F}"/>
              </a:ext>
            </a:extLst>
          </p:cNvPr>
          <p:cNvSpPr/>
          <p:nvPr/>
        </p:nvSpPr>
        <p:spPr>
          <a:xfrm>
            <a:off x="9033333"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32D3D85C-C7F6-4BA0-8D27-EE218F68EBF3}"/>
              </a:ext>
            </a:extLst>
          </p:cNvPr>
          <p:cNvSpPr/>
          <p:nvPr/>
        </p:nvSpPr>
        <p:spPr>
          <a:xfrm>
            <a:off x="9573065"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39BD35B-219E-4A3A-9992-36BBCA1BCA35}"/>
              </a:ext>
            </a:extLst>
          </p:cNvPr>
          <p:cNvSpPr/>
          <p:nvPr/>
        </p:nvSpPr>
        <p:spPr>
          <a:xfrm>
            <a:off x="9905465"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(3, 2, 4)</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63EE79BC-B9AB-49A7-8C74-14732D2DD1E6}"/>
              </a:ext>
            </a:extLst>
          </p:cNvPr>
          <p:cNvSpPr/>
          <p:nvPr/>
        </p:nvSpPr>
        <p:spPr>
          <a:xfrm>
            <a:off x="704412"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8227E728-B27A-4949-9C36-C9EFD6395E47}"/>
              </a:ext>
            </a:extLst>
          </p:cNvPr>
          <p:cNvSpPr/>
          <p:nvPr/>
        </p:nvSpPr>
        <p:spPr>
          <a:xfrm>
            <a:off x="3858243"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5C6EF41-7980-46DD-8AC4-0CB47D0B9E79}"/>
              </a:ext>
            </a:extLst>
          </p:cNvPr>
          <p:cNvSpPr/>
          <p:nvPr/>
        </p:nvSpPr>
        <p:spPr>
          <a:xfrm>
            <a:off x="7012074"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6190C5DC-AE70-44C1-81F8-8A5935C6B1C6}"/>
              </a:ext>
            </a:extLst>
          </p:cNvPr>
          <p:cNvSpPr/>
          <p:nvPr/>
        </p:nvSpPr>
        <p:spPr>
          <a:xfrm>
            <a:off x="80746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C4505F1-90C0-487A-B51E-A942F2AE85C2}"/>
              </a:ext>
            </a:extLst>
          </p:cNvPr>
          <p:cNvSpPr/>
          <p:nvPr/>
        </p:nvSpPr>
        <p:spPr>
          <a:xfrm>
            <a:off x="2290641"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B6B967AA-C258-4556-8EC5-F75D41079BB5}"/>
              </a:ext>
            </a:extLst>
          </p:cNvPr>
          <p:cNvSpPr/>
          <p:nvPr/>
        </p:nvSpPr>
        <p:spPr>
          <a:xfrm>
            <a:off x="90121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E43B298-6CE0-45AE-A818-7779265E9A46}"/>
              </a:ext>
            </a:extLst>
          </p:cNvPr>
          <p:cNvSpPr/>
          <p:nvPr/>
        </p:nvSpPr>
        <p:spPr>
          <a:xfrm>
            <a:off x="122513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DBA15DFC-A63B-4945-BFA1-4CDC98409CFE}"/>
              </a:ext>
            </a:extLst>
          </p:cNvPr>
          <p:cNvSpPr/>
          <p:nvPr/>
        </p:nvSpPr>
        <p:spPr>
          <a:xfrm>
            <a:off x="1549055"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0806236-5B27-4C22-8782-4B6B31B0F007}"/>
              </a:ext>
            </a:extLst>
          </p:cNvPr>
          <p:cNvSpPr/>
          <p:nvPr/>
        </p:nvSpPr>
        <p:spPr>
          <a:xfrm>
            <a:off x="1872976"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003069D-5690-4DF0-99AA-6F1ED3B47BB2}"/>
              </a:ext>
            </a:extLst>
          </p:cNvPr>
          <p:cNvSpPr/>
          <p:nvPr/>
        </p:nvSpPr>
        <p:spPr>
          <a:xfrm>
            <a:off x="238183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1711BA3-7E0E-4628-BA56-669627FD4A19}"/>
              </a:ext>
            </a:extLst>
          </p:cNvPr>
          <p:cNvSpPr/>
          <p:nvPr/>
        </p:nvSpPr>
        <p:spPr>
          <a:xfrm>
            <a:off x="270575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9E8FD6D3-282F-4838-ACDF-95D894465336}"/>
              </a:ext>
            </a:extLst>
          </p:cNvPr>
          <p:cNvSpPr/>
          <p:nvPr/>
        </p:nvSpPr>
        <p:spPr>
          <a:xfrm>
            <a:off x="3029681"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15B85B4-4525-4CA3-8FEB-041B41473866}"/>
              </a:ext>
            </a:extLst>
          </p:cNvPr>
          <p:cNvSpPr/>
          <p:nvPr/>
        </p:nvSpPr>
        <p:spPr>
          <a:xfrm>
            <a:off x="3353602"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011A737A-7DE2-44A2-97C9-758EEDE0901F}"/>
              </a:ext>
            </a:extLst>
          </p:cNvPr>
          <p:cNvSpPr/>
          <p:nvPr/>
        </p:nvSpPr>
        <p:spPr>
          <a:xfrm>
            <a:off x="3951985"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B987715-E5C2-4652-A249-713C3EB39505}"/>
              </a:ext>
            </a:extLst>
          </p:cNvPr>
          <p:cNvSpPr/>
          <p:nvPr/>
        </p:nvSpPr>
        <p:spPr>
          <a:xfrm>
            <a:off x="543515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F6DC2FC-C901-44E5-B664-0A1597AE77DF}"/>
              </a:ext>
            </a:extLst>
          </p:cNvPr>
          <p:cNvSpPr/>
          <p:nvPr/>
        </p:nvSpPr>
        <p:spPr>
          <a:xfrm>
            <a:off x="4045728"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96A14DDF-44A9-4C1D-B0DF-75C9AC1BB914}"/>
              </a:ext>
            </a:extLst>
          </p:cNvPr>
          <p:cNvSpPr/>
          <p:nvPr/>
        </p:nvSpPr>
        <p:spPr>
          <a:xfrm>
            <a:off x="4369650"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C5425A8E-7E31-4116-AF8C-D441F901F6D3}"/>
              </a:ext>
            </a:extLst>
          </p:cNvPr>
          <p:cNvSpPr/>
          <p:nvPr/>
        </p:nvSpPr>
        <p:spPr>
          <a:xfrm>
            <a:off x="4693572"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FD25F30-6CE7-42C5-AA00-6DF50A97A5F3}"/>
              </a:ext>
            </a:extLst>
          </p:cNvPr>
          <p:cNvSpPr/>
          <p:nvPr/>
        </p:nvSpPr>
        <p:spPr>
          <a:xfrm>
            <a:off x="501749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FFF3483C-F539-43A0-A16F-D37A20A0011E}"/>
              </a:ext>
            </a:extLst>
          </p:cNvPr>
          <p:cNvSpPr/>
          <p:nvPr/>
        </p:nvSpPr>
        <p:spPr>
          <a:xfrm>
            <a:off x="5526354"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7A7101E-5239-4A27-8957-9C38D778F548}"/>
              </a:ext>
            </a:extLst>
          </p:cNvPr>
          <p:cNvSpPr/>
          <p:nvPr/>
        </p:nvSpPr>
        <p:spPr>
          <a:xfrm>
            <a:off x="5850276"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9B0254-9C56-4869-A774-C9403BD98C7A}"/>
              </a:ext>
            </a:extLst>
          </p:cNvPr>
          <p:cNvSpPr/>
          <p:nvPr/>
        </p:nvSpPr>
        <p:spPr>
          <a:xfrm>
            <a:off x="6174198"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F5565E50-19F9-42A3-814D-C5ED5DFA9132}"/>
              </a:ext>
            </a:extLst>
          </p:cNvPr>
          <p:cNvSpPr/>
          <p:nvPr/>
        </p:nvSpPr>
        <p:spPr>
          <a:xfrm>
            <a:off x="649811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68536EA2-4E7E-4800-8665-64FC0D72E895}"/>
              </a:ext>
            </a:extLst>
          </p:cNvPr>
          <p:cNvSpPr/>
          <p:nvPr/>
        </p:nvSpPr>
        <p:spPr>
          <a:xfrm>
            <a:off x="7105816"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E9790C0-1E4D-4D6D-BF07-5BEAD868923F}"/>
              </a:ext>
            </a:extLst>
          </p:cNvPr>
          <p:cNvSpPr/>
          <p:nvPr/>
        </p:nvSpPr>
        <p:spPr>
          <a:xfrm>
            <a:off x="8588989"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CDE20587-E9A2-49BC-84A7-A3042FD08FDA}"/>
              </a:ext>
            </a:extLst>
          </p:cNvPr>
          <p:cNvSpPr/>
          <p:nvPr/>
        </p:nvSpPr>
        <p:spPr>
          <a:xfrm>
            <a:off x="7199559"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E9E1DF9-2B16-4F71-9E8E-A21747B1BF09}"/>
              </a:ext>
            </a:extLst>
          </p:cNvPr>
          <p:cNvSpPr/>
          <p:nvPr/>
        </p:nvSpPr>
        <p:spPr>
          <a:xfrm>
            <a:off x="752348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7D88411D-8F12-4021-A2AE-FC9AAC26A6CD}"/>
              </a:ext>
            </a:extLst>
          </p:cNvPr>
          <p:cNvSpPr/>
          <p:nvPr/>
        </p:nvSpPr>
        <p:spPr>
          <a:xfrm>
            <a:off x="784740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EFFCE83A-0D82-4845-B861-FD4A9A38010E}"/>
              </a:ext>
            </a:extLst>
          </p:cNvPr>
          <p:cNvSpPr/>
          <p:nvPr/>
        </p:nvSpPr>
        <p:spPr>
          <a:xfrm>
            <a:off x="8171324"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DFBE3140-2A6E-412E-8FFF-A67BC2C22F90}"/>
              </a:ext>
            </a:extLst>
          </p:cNvPr>
          <p:cNvSpPr/>
          <p:nvPr/>
        </p:nvSpPr>
        <p:spPr>
          <a:xfrm>
            <a:off x="8680185"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CB4611DE-68D4-4E93-8FB3-739F2BF8E065}"/>
              </a:ext>
            </a:extLst>
          </p:cNvPr>
          <p:cNvSpPr/>
          <p:nvPr/>
        </p:nvSpPr>
        <p:spPr>
          <a:xfrm>
            <a:off x="900410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C8D0CFB2-A646-4E6D-A67A-4767390FAB24}"/>
              </a:ext>
            </a:extLst>
          </p:cNvPr>
          <p:cNvSpPr/>
          <p:nvPr/>
        </p:nvSpPr>
        <p:spPr>
          <a:xfrm>
            <a:off x="932802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56EDD332-B9DF-4828-8C33-205E45FCACEA}"/>
              </a:ext>
            </a:extLst>
          </p:cNvPr>
          <p:cNvSpPr/>
          <p:nvPr/>
        </p:nvSpPr>
        <p:spPr>
          <a:xfrm>
            <a:off x="9651950"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43209544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C0B95C2-A7B4-48A3-8EC3-A54C08E09833}"/>
              </a:ext>
            </a:extLst>
          </p:cNvPr>
          <p:cNvSpPr/>
          <p:nvPr/>
        </p:nvSpPr>
        <p:spPr>
          <a:xfrm>
            <a:off x="-352293" y="496700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716D27C-CD2D-4FBC-AF29-BB03034EE18F}"/>
              </a:ext>
            </a:extLst>
          </p:cNvPr>
          <p:cNvSpPr/>
          <p:nvPr/>
        </p:nvSpPr>
        <p:spPr>
          <a:xfrm>
            <a:off x="-269422"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FD23A8E-F14A-47C0-8427-2A0F2CE0BD00}"/>
              </a:ext>
            </a:extLst>
          </p:cNvPr>
          <p:cNvSpPr/>
          <p:nvPr/>
        </p:nvSpPr>
        <p:spPr>
          <a:xfrm>
            <a:off x="793940"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825993E-E365-4FB1-A4C0-79F20AF7815E}"/>
              </a:ext>
            </a:extLst>
          </p:cNvPr>
          <p:cNvSpPr/>
          <p:nvPr/>
        </p:nvSpPr>
        <p:spPr>
          <a:xfrm>
            <a:off x="1857302"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CFD0F0AE-0275-4C83-82B4-9D810D680BBA}"/>
              </a:ext>
            </a:extLst>
          </p:cNvPr>
          <p:cNvSpPr/>
          <p:nvPr/>
        </p:nvSpPr>
        <p:spPr>
          <a:xfrm>
            <a:off x="-186550"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8AA837E-1C34-45BA-ABA8-1C2B793D240F}"/>
              </a:ext>
            </a:extLst>
          </p:cNvPr>
          <p:cNvSpPr/>
          <p:nvPr/>
        </p:nvSpPr>
        <p:spPr>
          <a:xfrm>
            <a:off x="11778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6FC1BF3-66D3-4062-AB41-334596BF8F81}"/>
              </a:ext>
            </a:extLst>
          </p:cNvPr>
          <p:cNvSpPr/>
          <p:nvPr/>
        </p:nvSpPr>
        <p:spPr>
          <a:xfrm>
            <a:off x="422117"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78E85B9-A21D-4C39-9289-0BAFD5A21D39}"/>
              </a:ext>
            </a:extLst>
          </p:cNvPr>
          <p:cNvSpPr/>
          <p:nvPr/>
        </p:nvSpPr>
        <p:spPr>
          <a:xfrm>
            <a:off x="-143299"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1BB1DC3D-C2DD-49F7-B984-D59735E42159}"/>
              </a:ext>
            </a:extLst>
          </p:cNvPr>
          <p:cNvSpPr/>
          <p:nvPr/>
        </p:nvSpPr>
        <p:spPr>
          <a:xfrm>
            <a:off x="163794"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60B13A48-6126-4C32-A7D8-3270704FCEDF}"/>
              </a:ext>
            </a:extLst>
          </p:cNvPr>
          <p:cNvSpPr/>
          <p:nvPr/>
        </p:nvSpPr>
        <p:spPr>
          <a:xfrm>
            <a:off x="47088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C231A21-BF63-4412-9E10-0D8DC46111C1}"/>
              </a:ext>
            </a:extLst>
          </p:cNvPr>
          <p:cNvSpPr/>
          <p:nvPr/>
        </p:nvSpPr>
        <p:spPr>
          <a:xfrm>
            <a:off x="86611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BF06901-D2F1-4511-A452-AEA08E03C516}"/>
              </a:ext>
            </a:extLst>
          </p:cNvPr>
          <p:cNvSpPr/>
          <p:nvPr/>
        </p:nvSpPr>
        <p:spPr>
          <a:xfrm>
            <a:off x="1170448"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B3E6364-573F-457D-8D1F-E75890929F81}"/>
              </a:ext>
            </a:extLst>
          </p:cNvPr>
          <p:cNvSpPr/>
          <p:nvPr/>
        </p:nvSpPr>
        <p:spPr>
          <a:xfrm>
            <a:off x="1474782"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85881EB2-97A0-41C1-BAF3-17E103E7E200}"/>
              </a:ext>
            </a:extLst>
          </p:cNvPr>
          <p:cNvSpPr/>
          <p:nvPr/>
        </p:nvSpPr>
        <p:spPr>
          <a:xfrm>
            <a:off x="909366"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EFFB492A-2050-4BDE-88F2-0D0BE41713BF}"/>
              </a:ext>
            </a:extLst>
          </p:cNvPr>
          <p:cNvSpPr/>
          <p:nvPr/>
        </p:nvSpPr>
        <p:spPr>
          <a:xfrm>
            <a:off x="1216459"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482257D-6FA5-4BF1-A1A7-E3642903A647}"/>
              </a:ext>
            </a:extLst>
          </p:cNvPr>
          <p:cNvSpPr/>
          <p:nvPr/>
        </p:nvSpPr>
        <p:spPr>
          <a:xfrm>
            <a:off x="1523551"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5C2AABFB-A99B-4E15-933C-165235F78CA3}"/>
              </a:ext>
            </a:extLst>
          </p:cNvPr>
          <p:cNvSpPr/>
          <p:nvPr/>
        </p:nvSpPr>
        <p:spPr>
          <a:xfrm>
            <a:off x="191877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B0E6C73-8AAB-493E-9A52-4DDC1C1FAE19}"/>
              </a:ext>
            </a:extLst>
          </p:cNvPr>
          <p:cNvSpPr/>
          <p:nvPr/>
        </p:nvSpPr>
        <p:spPr>
          <a:xfrm>
            <a:off x="2223113"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C40B6BE4-6BC2-4503-BBC7-52D8A056A806}"/>
              </a:ext>
            </a:extLst>
          </p:cNvPr>
          <p:cNvSpPr/>
          <p:nvPr/>
        </p:nvSpPr>
        <p:spPr>
          <a:xfrm>
            <a:off x="2527446"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417A606-C0EA-4173-8E28-731C7D07D2C8}"/>
              </a:ext>
            </a:extLst>
          </p:cNvPr>
          <p:cNvSpPr/>
          <p:nvPr/>
        </p:nvSpPr>
        <p:spPr>
          <a:xfrm>
            <a:off x="1962030"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DD5F2278-B1F0-44B0-8CB0-83908FE374A2}"/>
              </a:ext>
            </a:extLst>
          </p:cNvPr>
          <p:cNvSpPr/>
          <p:nvPr/>
        </p:nvSpPr>
        <p:spPr>
          <a:xfrm>
            <a:off x="2269123"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C38F02FE-FF93-4B63-8435-BE5481B4787B}"/>
              </a:ext>
            </a:extLst>
          </p:cNvPr>
          <p:cNvSpPr/>
          <p:nvPr/>
        </p:nvSpPr>
        <p:spPr>
          <a:xfrm>
            <a:off x="2576216"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06BE65A2-4A56-4831-9569-69115C57AD5C}"/>
              </a:ext>
            </a:extLst>
          </p:cNvPr>
          <p:cNvSpPr/>
          <p:nvPr/>
        </p:nvSpPr>
        <p:spPr>
          <a:xfrm>
            <a:off x="3621252" y="496700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B6A3046-BB4A-47ED-9C62-86FDDEBD95C6}"/>
              </a:ext>
            </a:extLst>
          </p:cNvPr>
          <p:cNvSpPr/>
          <p:nvPr/>
        </p:nvSpPr>
        <p:spPr>
          <a:xfrm>
            <a:off x="3687300"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5043D235-B99D-4DD4-9C82-59DF72278917}"/>
              </a:ext>
            </a:extLst>
          </p:cNvPr>
          <p:cNvSpPr/>
          <p:nvPr/>
        </p:nvSpPr>
        <p:spPr>
          <a:xfrm>
            <a:off x="4750661"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B4A7C772-8179-49C9-AFDE-87F60C764893}"/>
              </a:ext>
            </a:extLst>
          </p:cNvPr>
          <p:cNvSpPr/>
          <p:nvPr/>
        </p:nvSpPr>
        <p:spPr>
          <a:xfrm>
            <a:off x="5814023"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100FA88B-6C8A-4A3D-842A-42FBC6C48922}"/>
              </a:ext>
            </a:extLst>
          </p:cNvPr>
          <p:cNvSpPr/>
          <p:nvPr/>
        </p:nvSpPr>
        <p:spPr>
          <a:xfrm>
            <a:off x="3770171"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4507681A-8AD4-488D-9F36-937857798959}"/>
              </a:ext>
            </a:extLst>
          </p:cNvPr>
          <p:cNvSpPr/>
          <p:nvPr/>
        </p:nvSpPr>
        <p:spPr>
          <a:xfrm>
            <a:off x="4074505"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4216A8E2-5CFF-4343-8433-E671CA5740BE}"/>
              </a:ext>
            </a:extLst>
          </p:cNvPr>
          <p:cNvSpPr/>
          <p:nvPr/>
        </p:nvSpPr>
        <p:spPr>
          <a:xfrm>
            <a:off x="437883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234CF12-10EF-4F58-8DD9-8D177E7A22F3}"/>
              </a:ext>
            </a:extLst>
          </p:cNvPr>
          <p:cNvSpPr/>
          <p:nvPr/>
        </p:nvSpPr>
        <p:spPr>
          <a:xfrm>
            <a:off x="3813422"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83FB11E-7A8D-4860-A426-D30F27FBD5F2}"/>
              </a:ext>
            </a:extLst>
          </p:cNvPr>
          <p:cNvSpPr/>
          <p:nvPr/>
        </p:nvSpPr>
        <p:spPr>
          <a:xfrm>
            <a:off x="4120515"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7B4D04C3-24AA-4BE7-8D3E-A91745B30A5D}"/>
              </a:ext>
            </a:extLst>
          </p:cNvPr>
          <p:cNvSpPr/>
          <p:nvPr/>
        </p:nvSpPr>
        <p:spPr>
          <a:xfrm>
            <a:off x="4427608"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F75415E7-F8E6-4C9C-A90B-92C348A06EFB}"/>
              </a:ext>
            </a:extLst>
          </p:cNvPr>
          <p:cNvSpPr/>
          <p:nvPr/>
        </p:nvSpPr>
        <p:spPr>
          <a:xfrm>
            <a:off x="4822835"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42D16AAD-094D-4CF2-BDE3-BB13834A5A46}"/>
              </a:ext>
            </a:extLst>
          </p:cNvPr>
          <p:cNvSpPr/>
          <p:nvPr/>
        </p:nvSpPr>
        <p:spPr>
          <a:xfrm>
            <a:off x="512716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57EA377C-89DA-428D-94D6-C55B626DCEFE}"/>
              </a:ext>
            </a:extLst>
          </p:cNvPr>
          <p:cNvSpPr/>
          <p:nvPr/>
        </p:nvSpPr>
        <p:spPr>
          <a:xfrm>
            <a:off x="5431503"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1298CB1E-2712-4AFC-A702-CCFF619EC42D}"/>
              </a:ext>
            </a:extLst>
          </p:cNvPr>
          <p:cNvSpPr/>
          <p:nvPr/>
        </p:nvSpPr>
        <p:spPr>
          <a:xfrm>
            <a:off x="486608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703BD8C-480F-40B5-A0F4-BAC2504B4EBC}"/>
              </a:ext>
            </a:extLst>
          </p:cNvPr>
          <p:cNvSpPr/>
          <p:nvPr/>
        </p:nvSpPr>
        <p:spPr>
          <a:xfrm>
            <a:off x="5173180"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A7A7EFEC-6A75-4861-8546-A0251B203CC8}"/>
              </a:ext>
            </a:extLst>
          </p:cNvPr>
          <p:cNvSpPr/>
          <p:nvPr/>
        </p:nvSpPr>
        <p:spPr>
          <a:xfrm>
            <a:off x="5480273"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0581871F-CCA7-4E0B-9A7D-BA1069313635}"/>
              </a:ext>
            </a:extLst>
          </p:cNvPr>
          <p:cNvSpPr/>
          <p:nvPr/>
        </p:nvSpPr>
        <p:spPr>
          <a:xfrm>
            <a:off x="5875500"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27B13E8-E9BA-472B-8000-E70DD37CB63C}"/>
              </a:ext>
            </a:extLst>
          </p:cNvPr>
          <p:cNvSpPr/>
          <p:nvPr/>
        </p:nvSpPr>
        <p:spPr>
          <a:xfrm>
            <a:off x="617983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F886FD05-CD60-48A0-A5B6-A2F778CB85F3}"/>
              </a:ext>
            </a:extLst>
          </p:cNvPr>
          <p:cNvSpPr/>
          <p:nvPr/>
        </p:nvSpPr>
        <p:spPr>
          <a:xfrm>
            <a:off x="6484167"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D25676FA-88DD-487C-905D-22DA08BA3848}"/>
              </a:ext>
            </a:extLst>
          </p:cNvPr>
          <p:cNvSpPr/>
          <p:nvPr/>
        </p:nvSpPr>
        <p:spPr>
          <a:xfrm>
            <a:off x="5918751"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18542830-8864-4351-B6C3-747356A562AA}"/>
              </a:ext>
            </a:extLst>
          </p:cNvPr>
          <p:cNvSpPr/>
          <p:nvPr/>
        </p:nvSpPr>
        <p:spPr>
          <a:xfrm>
            <a:off x="6225844"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638B710A-9018-4589-827D-BABC5E7C055B}"/>
              </a:ext>
            </a:extLst>
          </p:cNvPr>
          <p:cNvSpPr/>
          <p:nvPr/>
        </p:nvSpPr>
        <p:spPr>
          <a:xfrm>
            <a:off x="653293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D7ABF474-ADA4-40B4-93C6-BCF3743C2AA6}"/>
              </a:ext>
            </a:extLst>
          </p:cNvPr>
          <p:cNvSpPr/>
          <p:nvPr/>
        </p:nvSpPr>
        <p:spPr>
          <a:xfrm>
            <a:off x="7263803" y="4954402"/>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D0445C53-62A8-45F6-A0D6-201A4F6D9142}"/>
              </a:ext>
            </a:extLst>
          </p:cNvPr>
          <p:cNvSpPr/>
          <p:nvPr/>
        </p:nvSpPr>
        <p:spPr>
          <a:xfrm>
            <a:off x="7313028"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7C34C54-306E-43FF-8BBA-A2A91AFA0100}"/>
              </a:ext>
            </a:extLst>
          </p:cNvPr>
          <p:cNvSpPr/>
          <p:nvPr/>
        </p:nvSpPr>
        <p:spPr>
          <a:xfrm>
            <a:off x="8376389"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19E89F8-AF4E-400A-BE0D-BC485847763B}"/>
              </a:ext>
            </a:extLst>
          </p:cNvPr>
          <p:cNvSpPr/>
          <p:nvPr/>
        </p:nvSpPr>
        <p:spPr>
          <a:xfrm>
            <a:off x="9439751"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8E47D5B-37CF-470D-81AA-3BB492751D86}"/>
              </a:ext>
            </a:extLst>
          </p:cNvPr>
          <p:cNvSpPr/>
          <p:nvPr/>
        </p:nvSpPr>
        <p:spPr>
          <a:xfrm>
            <a:off x="7395899"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B5554566-3F59-472D-AFA5-D62771B2E28A}"/>
              </a:ext>
            </a:extLst>
          </p:cNvPr>
          <p:cNvSpPr/>
          <p:nvPr/>
        </p:nvSpPr>
        <p:spPr>
          <a:xfrm>
            <a:off x="7700233"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50D247C-2BAD-447C-BED7-2680D88CE9D3}"/>
              </a:ext>
            </a:extLst>
          </p:cNvPr>
          <p:cNvSpPr/>
          <p:nvPr/>
        </p:nvSpPr>
        <p:spPr>
          <a:xfrm>
            <a:off x="8004567"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699783F0-C501-4306-AE51-0E1A28DFE438}"/>
              </a:ext>
            </a:extLst>
          </p:cNvPr>
          <p:cNvSpPr/>
          <p:nvPr/>
        </p:nvSpPr>
        <p:spPr>
          <a:xfrm>
            <a:off x="7439150"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904A7BC8-BC71-449A-B99D-2CCB4FFD5A95}"/>
              </a:ext>
            </a:extLst>
          </p:cNvPr>
          <p:cNvSpPr/>
          <p:nvPr/>
        </p:nvSpPr>
        <p:spPr>
          <a:xfrm>
            <a:off x="7746243"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C3728D0D-EE01-4C86-9DCD-E6AB58117A8A}"/>
              </a:ext>
            </a:extLst>
          </p:cNvPr>
          <p:cNvSpPr/>
          <p:nvPr/>
        </p:nvSpPr>
        <p:spPr>
          <a:xfrm>
            <a:off x="8053336"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B36B9638-92CE-4B79-8F58-8DAF14EB907F}"/>
              </a:ext>
            </a:extLst>
          </p:cNvPr>
          <p:cNvSpPr/>
          <p:nvPr/>
        </p:nvSpPr>
        <p:spPr>
          <a:xfrm>
            <a:off x="8448563"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71DD0DE1-4EA0-45F8-A92B-9737EAB6BFC1}"/>
              </a:ext>
            </a:extLst>
          </p:cNvPr>
          <p:cNvSpPr/>
          <p:nvPr/>
        </p:nvSpPr>
        <p:spPr>
          <a:xfrm>
            <a:off x="8752897"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3E23819-F920-4EBF-9865-7AC75611CDD8}"/>
              </a:ext>
            </a:extLst>
          </p:cNvPr>
          <p:cNvSpPr/>
          <p:nvPr/>
        </p:nvSpPr>
        <p:spPr>
          <a:xfrm>
            <a:off x="9057231"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729F2B0D-FE0A-4443-8B81-0C213B08E779}"/>
              </a:ext>
            </a:extLst>
          </p:cNvPr>
          <p:cNvSpPr/>
          <p:nvPr/>
        </p:nvSpPr>
        <p:spPr>
          <a:xfrm>
            <a:off x="8491815"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89E60BD5-1632-4DE9-9677-B79AE53E4A1E}"/>
              </a:ext>
            </a:extLst>
          </p:cNvPr>
          <p:cNvSpPr/>
          <p:nvPr/>
        </p:nvSpPr>
        <p:spPr>
          <a:xfrm>
            <a:off x="8798908"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47FACD9D-CA82-4943-8D86-F162A4FD3DB2}"/>
              </a:ext>
            </a:extLst>
          </p:cNvPr>
          <p:cNvSpPr/>
          <p:nvPr/>
        </p:nvSpPr>
        <p:spPr>
          <a:xfrm>
            <a:off x="9106001"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9E203085-6E3B-4CB1-9EAE-8933A402ED44}"/>
              </a:ext>
            </a:extLst>
          </p:cNvPr>
          <p:cNvSpPr/>
          <p:nvPr/>
        </p:nvSpPr>
        <p:spPr>
          <a:xfrm>
            <a:off x="9501228"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94A945E-CDF5-4117-81F8-20A7CC18FE35}"/>
              </a:ext>
            </a:extLst>
          </p:cNvPr>
          <p:cNvSpPr/>
          <p:nvPr/>
        </p:nvSpPr>
        <p:spPr>
          <a:xfrm>
            <a:off x="9805562"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F784737-57E8-4669-A5E8-68493786297B}"/>
              </a:ext>
            </a:extLst>
          </p:cNvPr>
          <p:cNvSpPr/>
          <p:nvPr/>
        </p:nvSpPr>
        <p:spPr>
          <a:xfrm>
            <a:off x="10109896"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BA197AD0-CB24-4860-BB6F-2001A9D0A28B}"/>
              </a:ext>
            </a:extLst>
          </p:cNvPr>
          <p:cNvSpPr/>
          <p:nvPr/>
        </p:nvSpPr>
        <p:spPr>
          <a:xfrm>
            <a:off x="9544479"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CF8EDD1F-AF40-42FC-AECF-E09DD507FC0E}"/>
              </a:ext>
            </a:extLst>
          </p:cNvPr>
          <p:cNvSpPr/>
          <p:nvPr/>
        </p:nvSpPr>
        <p:spPr>
          <a:xfrm>
            <a:off x="9851572"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89C4D4A-47F9-403C-B823-33D8015F7A76}"/>
              </a:ext>
            </a:extLst>
          </p:cNvPr>
          <p:cNvSpPr/>
          <p:nvPr/>
        </p:nvSpPr>
        <p:spPr>
          <a:xfrm>
            <a:off x="10158665"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416751" y="3289135"/>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120</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240</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280</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170</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120</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160</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280</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170</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86" name="TextBox 285">
            <a:extLst>
              <a:ext uri="{FF2B5EF4-FFF2-40B4-BE49-F238E27FC236}">
                <a16:creationId xmlns:a16="http://schemas.microsoft.com/office/drawing/2014/main" id="{0065EDB3-8405-4459-BCE3-747D7FF02519}"/>
              </a:ext>
            </a:extLst>
          </p:cNvPr>
          <p:cNvSpPr txBox="1"/>
          <p:nvPr/>
        </p:nvSpPr>
        <p:spPr>
          <a:xfrm>
            <a:off x="1542225" y="4497690"/>
            <a:ext cx="2537623" cy="2308324"/>
          </a:xfrm>
          <a:prstGeom prst="rect">
            <a:avLst/>
          </a:prstGeom>
          <a:noFill/>
        </p:spPr>
        <p:txBody>
          <a:bodyPr wrap="square">
            <a:spAutoFit/>
          </a:bodyPr>
          <a:lstStyle/>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p>
        </p:txBody>
      </p:sp>
    </p:spTree>
    <p:extLst>
      <p:ext uri="{BB962C8B-B14F-4D97-AF65-F5344CB8AC3E}">
        <p14:creationId xmlns:p14="http://schemas.microsoft.com/office/powerpoint/2010/main" val="3764183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(3, 3, 1, 3)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1236309-8DB2-4090-B188-0708AFAA990A}"/>
              </a:ext>
            </a:extLst>
          </p:cNvPr>
          <p:cNvSpPr/>
          <p:nvPr/>
        </p:nvSpPr>
        <p:spPr>
          <a:xfrm>
            <a:off x="-130931" y="4013206"/>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08B08297-08A1-4DFB-9E34-70575A88EA92}"/>
              </a:ext>
            </a:extLst>
          </p:cNvPr>
          <p:cNvSpPr/>
          <p:nvPr/>
        </p:nvSpPr>
        <p:spPr>
          <a:xfrm>
            <a:off x="987927" y="4013205"/>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0CD5931-027E-4A65-B225-F05EBB07034C}"/>
              </a:ext>
            </a:extLst>
          </p:cNvPr>
          <p:cNvSpPr/>
          <p:nvPr/>
        </p:nvSpPr>
        <p:spPr>
          <a:xfrm>
            <a:off x="2106786"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9F10480-C2FA-4CEC-A969-B5852EE74AC1}"/>
              </a:ext>
            </a:extLst>
          </p:cNvPr>
          <p:cNvSpPr/>
          <p:nvPr/>
        </p:nvSpPr>
        <p:spPr>
          <a:xfrm>
            <a:off x="-7112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164CF0BA-C0EE-4248-BF9D-76C2AFC96AD7}"/>
              </a:ext>
            </a:extLst>
          </p:cNvPr>
          <p:cNvSpPr/>
          <p:nvPr/>
        </p:nvSpPr>
        <p:spPr>
          <a:xfrm>
            <a:off x="-1132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C64BC7C6-45BD-4B7E-AF8E-22111864541C}"/>
              </a:ext>
            </a:extLst>
          </p:cNvPr>
          <p:cNvSpPr/>
          <p:nvPr/>
        </p:nvSpPr>
        <p:spPr>
          <a:xfrm>
            <a:off x="282291"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52C0DD87-CD8B-408C-8CCB-14BDCE0949F7}"/>
              </a:ext>
            </a:extLst>
          </p:cNvPr>
          <p:cNvSpPr/>
          <p:nvPr/>
        </p:nvSpPr>
        <p:spPr>
          <a:xfrm>
            <a:off x="5759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DA159B02-DB87-4EAC-9033-E62ADBCF2822}"/>
              </a:ext>
            </a:extLst>
          </p:cNvPr>
          <p:cNvSpPr/>
          <p:nvPr/>
        </p:nvSpPr>
        <p:spPr>
          <a:xfrm>
            <a:off x="1047730"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ED6A79DC-538D-43F6-864D-727C16358FD8}"/>
              </a:ext>
            </a:extLst>
          </p:cNvPr>
          <p:cNvSpPr/>
          <p:nvPr/>
        </p:nvSpPr>
        <p:spPr>
          <a:xfrm>
            <a:off x="110753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36A8FC0-186C-43E8-BDDF-222749C61AC7}"/>
              </a:ext>
            </a:extLst>
          </p:cNvPr>
          <p:cNvSpPr/>
          <p:nvPr/>
        </p:nvSpPr>
        <p:spPr>
          <a:xfrm>
            <a:off x="1401149"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D398D7-9106-4F79-9CCD-178C99CF5B37}"/>
              </a:ext>
            </a:extLst>
          </p:cNvPr>
          <p:cNvSpPr/>
          <p:nvPr/>
        </p:nvSpPr>
        <p:spPr>
          <a:xfrm>
            <a:off x="1694765"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9FB0C992-200D-470E-AC5F-2E5900B3FC46}"/>
              </a:ext>
            </a:extLst>
          </p:cNvPr>
          <p:cNvSpPr/>
          <p:nvPr/>
        </p:nvSpPr>
        <p:spPr>
          <a:xfrm>
            <a:off x="216658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CA0DB21C-914A-41E2-AC1D-9B9E1ECA0927}"/>
              </a:ext>
            </a:extLst>
          </p:cNvPr>
          <p:cNvSpPr/>
          <p:nvPr/>
        </p:nvSpPr>
        <p:spPr>
          <a:xfrm>
            <a:off x="2226392"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E587960-F5F4-4293-93F5-E2A85E0D8395}"/>
              </a:ext>
            </a:extLst>
          </p:cNvPr>
          <p:cNvSpPr/>
          <p:nvPr/>
        </p:nvSpPr>
        <p:spPr>
          <a:xfrm>
            <a:off x="25200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A56F3E8D-21A4-479B-B490-1BDAEE78F914}"/>
              </a:ext>
            </a:extLst>
          </p:cNvPr>
          <p:cNvSpPr/>
          <p:nvPr/>
        </p:nvSpPr>
        <p:spPr>
          <a:xfrm>
            <a:off x="2813623"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87A4BD4E-8C57-4DD4-B93E-795DAB1459DC}"/>
              </a:ext>
            </a:extLst>
          </p:cNvPr>
          <p:cNvSpPr/>
          <p:nvPr/>
        </p:nvSpPr>
        <p:spPr>
          <a:xfrm>
            <a:off x="3350337"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36851754-07DC-4E37-A376-87945A36D4B3}"/>
              </a:ext>
            </a:extLst>
          </p:cNvPr>
          <p:cNvSpPr/>
          <p:nvPr/>
        </p:nvSpPr>
        <p:spPr>
          <a:xfrm>
            <a:off x="4469195" y="4013203"/>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8F2A7C1D-2920-4B21-A39F-8FAA931CB871}"/>
              </a:ext>
            </a:extLst>
          </p:cNvPr>
          <p:cNvSpPr/>
          <p:nvPr/>
        </p:nvSpPr>
        <p:spPr>
          <a:xfrm>
            <a:off x="5588054"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E8335D8-A833-4A2B-81FB-8806CDFB2C74}"/>
              </a:ext>
            </a:extLst>
          </p:cNvPr>
          <p:cNvSpPr/>
          <p:nvPr/>
        </p:nvSpPr>
        <p:spPr>
          <a:xfrm>
            <a:off x="3410140"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BC617A39-6987-4C69-ABB2-A072419C060D}"/>
              </a:ext>
            </a:extLst>
          </p:cNvPr>
          <p:cNvSpPr/>
          <p:nvPr/>
        </p:nvSpPr>
        <p:spPr>
          <a:xfrm>
            <a:off x="3469944"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50BB41A8-7626-4EE4-B799-BEC833D521E4}"/>
              </a:ext>
            </a:extLst>
          </p:cNvPr>
          <p:cNvSpPr/>
          <p:nvPr/>
        </p:nvSpPr>
        <p:spPr>
          <a:xfrm>
            <a:off x="3763559"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095622-37AA-4877-9DD4-0C65FB49CED4}"/>
              </a:ext>
            </a:extLst>
          </p:cNvPr>
          <p:cNvSpPr/>
          <p:nvPr/>
        </p:nvSpPr>
        <p:spPr>
          <a:xfrm>
            <a:off x="40571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044C134-2608-41CD-A9D5-E4B09959E6ED}"/>
              </a:ext>
            </a:extLst>
          </p:cNvPr>
          <p:cNvSpPr/>
          <p:nvPr/>
        </p:nvSpPr>
        <p:spPr>
          <a:xfrm>
            <a:off x="4528998"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C0BFAF3-4F95-4A0B-ACB1-56DEEAB98C16}"/>
              </a:ext>
            </a:extLst>
          </p:cNvPr>
          <p:cNvSpPr/>
          <p:nvPr/>
        </p:nvSpPr>
        <p:spPr>
          <a:xfrm>
            <a:off x="4588802"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576F2C19-A058-4E6C-8098-010F4A3DFBCA}"/>
              </a:ext>
            </a:extLst>
          </p:cNvPr>
          <p:cNvSpPr/>
          <p:nvPr/>
        </p:nvSpPr>
        <p:spPr>
          <a:xfrm>
            <a:off x="4882417"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C052FB00-051A-44B7-9A1C-BA4E34B174EF}"/>
              </a:ext>
            </a:extLst>
          </p:cNvPr>
          <p:cNvSpPr/>
          <p:nvPr/>
        </p:nvSpPr>
        <p:spPr>
          <a:xfrm>
            <a:off x="5176033"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4DB21CE1-03D4-4518-BC32-39A9AB026180}"/>
              </a:ext>
            </a:extLst>
          </p:cNvPr>
          <p:cNvSpPr/>
          <p:nvPr/>
        </p:nvSpPr>
        <p:spPr>
          <a:xfrm>
            <a:off x="5647856"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5A942D07-2108-4B6A-AD52-0BE5DBA34E2D}"/>
              </a:ext>
            </a:extLst>
          </p:cNvPr>
          <p:cNvSpPr/>
          <p:nvPr/>
        </p:nvSpPr>
        <p:spPr>
          <a:xfrm>
            <a:off x="5707660"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CF61DA9-BCAB-44F9-9BD5-28BE353C8FF2}"/>
              </a:ext>
            </a:extLst>
          </p:cNvPr>
          <p:cNvSpPr/>
          <p:nvPr/>
        </p:nvSpPr>
        <p:spPr>
          <a:xfrm>
            <a:off x="60012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9F9EA554-A2D7-40ED-83C2-2AE4BB078DA6}"/>
              </a:ext>
            </a:extLst>
          </p:cNvPr>
          <p:cNvSpPr/>
          <p:nvPr/>
        </p:nvSpPr>
        <p:spPr>
          <a:xfrm>
            <a:off x="6294891"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6831605"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9D1885D-2916-4534-BFC9-7032B6ECAFB9}"/>
              </a:ext>
            </a:extLst>
          </p:cNvPr>
          <p:cNvSpPr/>
          <p:nvPr/>
        </p:nvSpPr>
        <p:spPr>
          <a:xfrm>
            <a:off x="7950463" y="4013201"/>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8699797-B538-4584-AD4B-E7A3C7457325}"/>
              </a:ext>
            </a:extLst>
          </p:cNvPr>
          <p:cNvSpPr/>
          <p:nvPr/>
        </p:nvSpPr>
        <p:spPr>
          <a:xfrm>
            <a:off x="9069322" y="4013200"/>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5FC8E755-CAC0-437D-9CA2-E92F6EFD28BF}"/>
              </a:ext>
            </a:extLst>
          </p:cNvPr>
          <p:cNvSpPr/>
          <p:nvPr/>
        </p:nvSpPr>
        <p:spPr>
          <a:xfrm>
            <a:off x="6891408"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B97F883E-A68C-4AFA-A974-EB92138FB891}"/>
              </a:ext>
            </a:extLst>
          </p:cNvPr>
          <p:cNvSpPr/>
          <p:nvPr/>
        </p:nvSpPr>
        <p:spPr>
          <a:xfrm>
            <a:off x="6951212"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2ACA605-5C2C-4EAF-B941-F37819B2AF70}"/>
              </a:ext>
            </a:extLst>
          </p:cNvPr>
          <p:cNvSpPr/>
          <p:nvPr/>
        </p:nvSpPr>
        <p:spPr>
          <a:xfrm>
            <a:off x="7244827"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71BFE241-5733-4A3E-BE05-09D8F2086885}"/>
              </a:ext>
            </a:extLst>
          </p:cNvPr>
          <p:cNvSpPr/>
          <p:nvPr/>
        </p:nvSpPr>
        <p:spPr>
          <a:xfrm>
            <a:off x="75384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9513418-75AD-4606-933A-EEE2C5FCED83}"/>
              </a:ext>
            </a:extLst>
          </p:cNvPr>
          <p:cNvSpPr/>
          <p:nvPr/>
        </p:nvSpPr>
        <p:spPr>
          <a:xfrm>
            <a:off x="8010266"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58AAFB4D-9509-4DB6-989F-B87B734BCD0C}"/>
              </a:ext>
            </a:extLst>
          </p:cNvPr>
          <p:cNvSpPr/>
          <p:nvPr/>
        </p:nvSpPr>
        <p:spPr>
          <a:xfrm>
            <a:off x="8070070"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80BAB02A-5E90-4C71-A995-ECCEF72EE8F0}"/>
              </a:ext>
            </a:extLst>
          </p:cNvPr>
          <p:cNvSpPr/>
          <p:nvPr/>
        </p:nvSpPr>
        <p:spPr>
          <a:xfrm>
            <a:off x="8363685"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C341CFE1-CDC3-4AF3-AB91-99EB7FA4A4F5}"/>
              </a:ext>
            </a:extLst>
          </p:cNvPr>
          <p:cNvSpPr/>
          <p:nvPr/>
        </p:nvSpPr>
        <p:spPr>
          <a:xfrm>
            <a:off x="8657301"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66DBB23E-A16B-46C8-B5B8-E7F7956EB11D}"/>
              </a:ext>
            </a:extLst>
          </p:cNvPr>
          <p:cNvSpPr/>
          <p:nvPr/>
        </p:nvSpPr>
        <p:spPr>
          <a:xfrm>
            <a:off x="9129124"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55B5A5E8-7344-4B01-A587-89C31F1A8A0A}"/>
              </a:ext>
            </a:extLst>
          </p:cNvPr>
          <p:cNvSpPr/>
          <p:nvPr/>
        </p:nvSpPr>
        <p:spPr>
          <a:xfrm>
            <a:off x="9188928"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6F5B6F2C-5D9F-4E19-93CA-B9243DEECE09}"/>
              </a:ext>
            </a:extLst>
          </p:cNvPr>
          <p:cNvSpPr/>
          <p:nvPr/>
        </p:nvSpPr>
        <p:spPr>
          <a:xfrm>
            <a:off x="94825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75729B0-A776-4AB3-B9A3-63D25D7AA47E}"/>
              </a:ext>
            </a:extLst>
          </p:cNvPr>
          <p:cNvSpPr/>
          <p:nvPr/>
        </p:nvSpPr>
        <p:spPr>
          <a:xfrm>
            <a:off x="9776159"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30634932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(3, 1, 3, 3)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10594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22BE3AF-0745-4BDC-A5AA-277A4E27EB23}"/>
              </a:ext>
            </a:extLst>
          </p:cNvPr>
          <p:cNvSpPr/>
          <p:nvPr/>
        </p:nvSpPr>
        <p:spPr>
          <a:xfrm>
            <a:off x="-4021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063F7EDE-81C3-4ED8-92F5-0B1DF2641A8D}"/>
              </a:ext>
            </a:extLst>
          </p:cNvPr>
          <p:cNvSpPr/>
          <p:nvPr/>
        </p:nvSpPr>
        <p:spPr>
          <a:xfrm>
            <a:off x="10229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281B97-84B3-46D6-80F9-425DA5325F8A}"/>
              </a:ext>
            </a:extLst>
          </p:cNvPr>
          <p:cNvSpPr/>
          <p:nvPr/>
        </p:nvSpPr>
        <p:spPr>
          <a:xfrm>
            <a:off x="20862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1B48A406-7ECF-4861-891F-CF86B559B44A}"/>
              </a:ext>
            </a:extLst>
          </p:cNvPr>
          <p:cNvSpPr/>
          <p:nvPr/>
        </p:nvSpPr>
        <p:spPr>
          <a:xfrm>
            <a:off x="2551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2B6980A-0228-450F-A5C7-6465E2FE7359}"/>
              </a:ext>
            </a:extLst>
          </p:cNvPr>
          <p:cNvSpPr/>
          <p:nvPr/>
        </p:nvSpPr>
        <p:spPr>
          <a:xfrm>
            <a:off x="33917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AFC96B0-F495-4438-A3A1-F08754693789}"/>
              </a:ext>
            </a:extLst>
          </p:cNvPr>
          <p:cNvSpPr/>
          <p:nvPr/>
        </p:nvSpPr>
        <p:spPr>
          <a:xfrm>
            <a:off x="65284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3F8EF49-4E9A-4F2B-B1FA-AB553533BF2B}"/>
              </a:ext>
            </a:extLst>
          </p:cNvPr>
          <p:cNvSpPr/>
          <p:nvPr/>
        </p:nvSpPr>
        <p:spPr>
          <a:xfrm>
            <a:off x="109196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D1CC6E92-7444-47CC-A70F-4B3D2ED9BECE}"/>
              </a:ext>
            </a:extLst>
          </p:cNvPr>
          <p:cNvSpPr/>
          <p:nvPr/>
        </p:nvSpPr>
        <p:spPr>
          <a:xfrm>
            <a:off x="140563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8F21C1C0-FF74-490B-89CE-B688888A4344}"/>
              </a:ext>
            </a:extLst>
          </p:cNvPr>
          <p:cNvSpPr/>
          <p:nvPr/>
        </p:nvSpPr>
        <p:spPr>
          <a:xfrm>
            <a:off x="171929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82B180E-963D-4D3A-8E01-948724BE7254}"/>
              </a:ext>
            </a:extLst>
          </p:cNvPr>
          <p:cNvSpPr/>
          <p:nvPr/>
        </p:nvSpPr>
        <p:spPr>
          <a:xfrm>
            <a:off x="215842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90EE363-19E6-417C-B37C-4A5624845C8C}"/>
              </a:ext>
            </a:extLst>
          </p:cNvPr>
          <p:cNvSpPr/>
          <p:nvPr/>
        </p:nvSpPr>
        <p:spPr>
          <a:xfrm>
            <a:off x="247208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B689705C-8EEC-4C0C-95EE-BD811D40E31C}"/>
              </a:ext>
            </a:extLst>
          </p:cNvPr>
          <p:cNvSpPr/>
          <p:nvPr/>
        </p:nvSpPr>
        <p:spPr>
          <a:xfrm>
            <a:off x="278574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630FF52-3090-4C02-B792-65F9C9405810}"/>
              </a:ext>
            </a:extLst>
          </p:cNvPr>
          <p:cNvSpPr/>
          <p:nvPr/>
        </p:nvSpPr>
        <p:spPr>
          <a:xfrm>
            <a:off x="336187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69B0B1D-883D-4546-B0AA-6E5CF75169CB}"/>
              </a:ext>
            </a:extLst>
          </p:cNvPr>
          <p:cNvSpPr/>
          <p:nvPr/>
        </p:nvSpPr>
        <p:spPr>
          <a:xfrm>
            <a:off x="34275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5484F577-3A85-41E0-92A0-CA35C9D0A991}"/>
              </a:ext>
            </a:extLst>
          </p:cNvPr>
          <p:cNvSpPr/>
          <p:nvPr/>
        </p:nvSpPr>
        <p:spPr>
          <a:xfrm>
            <a:off x="44908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C1480B0-397C-4AD7-9206-7870039A2959}"/>
              </a:ext>
            </a:extLst>
          </p:cNvPr>
          <p:cNvSpPr/>
          <p:nvPr/>
        </p:nvSpPr>
        <p:spPr>
          <a:xfrm>
            <a:off x="55540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14D6C26-DB4D-4414-B71E-A63DE6405335}"/>
              </a:ext>
            </a:extLst>
          </p:cNvPr>
          <p:cNvSpPr/>
          <p:nvPr/>
        </p:nvSpPr>
        <p:spPr>
          <a:xfrm>
            <a:off x="349332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E59D37E-31B5-4EA4-9EF3-79C7D796CF1D}"/>
              </a:ext>
            </a:extLst>
          </p:cNvPr>
          <p:cNvSpPr/>
          <p:nvPr/>
        </p:nvSpPr>
        <p:spPr>
          <a:xfrm>
            <a:off x="380699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7DB2ADA-F586-4A25-B9D3-B442DF279B72}"/>
              </a:ext>
            </a:extLst>
          </p:cNvPr>
          <p:cNvSpPr/>
          <p:nvPr/>
        </p:nvSpPr>
        <p:spPr>
          <a:xfrm>
            <a:off x="412065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8751FDD-0133-4951-846E-2CEB809818A4}"/>
              </a:ext>
            </a:extLst>
          </p:cNvPr>
          <p:cNvSpPr/>
          <p:nvPr/>
        </p:nvSpPr>
        <p:spPr>
          <a:xfrm>
            <a:off x="455978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4D8427D-9D1F-47BC-947A-2DA5C31428A9}"/>
              </a:ext>
            </a:extLst>
          </p:cNvPr>
          <p:cNvSpPr/>
          <p:nvPr/>
        </p:nvSpPr>
        <p:spPr>
          <a:xfrm>
            <a:off x="4873444"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5944EDD-3B44-4C97-BF94-8F66AC2EC491}"/>
              </a:ext>
            </a:extLst>
          </p:cNvPr>
          <p:cNvSpPr/>
          <p:nvPr/>
        </p:nvSpPr>
        <p:spPr>
          <a:xfrm>
            <a:off x="518710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DECE8B3A-9965-4CF9-A3DB-58EC1E3F8034}"/>
              </a:ext>
            </a:extLst>
          </p:cNvPr>
          <p:cNvSpPr/>
          <p:nvPr/>
        </p:nvSpPr>
        <p:spPr>
          <a:xfrm>
            <a:off x="562623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ED7D517-C807-46F0-85F0-A1241C63C443}"/>
              </a:ext>
            </a:extLst>
          </p:cNvPr>
          <p:cNvSpPr/>
          <p:nvPr/>
        </p:nvSpPr>
        <p:spPr>
          <a:xfrm>
            <a:off x="593989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DC08A52-2E35-4FED-B12E-5FA706B72AAD}"/>
              </a:ext>
            </a:extLst>
          </p:cNvPr>
          <p:cNvSpPr/>
          <p:nvPr/>
        </p:nvSpPr>
        <p:spPr>
          <a:xfrm>
            <a:off x="625356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20240311-BCEB-402C-9221-5CCA8190CA3A}"/>
              </a:ext>
            </a:extLst>
          </p:cNvPr>
          <p:cNvSpPr/>
          <p:nvPr/>
        </p:nvSpPr>
        <p:spPr>
          <a:xfrm>
            <a:off x="6829683"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8E60542C-27CA-4CEF-B144-8127677042B2}"/>
              </a:ext>
            </a:extLst>
          </p:cNvPr>
          <p:cNvSpPr/>
          <p:nvPr/>
        </p:nvSpPr>
        <p:spPr>
          <a:xfrm>
            <a:off x="68954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02130089-6B75-4D6D-B6D6-9C19A162DE81}"/>
              </a:ext>
            </a:extLst>
          </p:cNvPr>
          <p:cNvSpPr/>
          <p:nvPr/>
        </p:nvSpPr>
        <p:spPr>
          <a:xfrm>
            <a:off x="79586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C6D45095-2EBB-4143-9139-7EB440B593EC}"/>
              </a:ext>
            </a:extLst>
          </p:cNvPr>
          <p:cNvSpPr/>
          <p:nvPr/>
        </p:nvSpPr>
        <p:spPr>
          <a:xfrm>
            <a:off x="9021835"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D34AB153-6B90-45A1-90AA-70E4131EEC84}"/>
              </a:ext>
            </a:extLst>
          </p:cNvPr>
          <p:cNvSpPr/>
          <p:nvPr/>
        </p:nvSpPr>
        <p:spPr>
          <a:xfrm>
            <a:off x="696113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4344553-C445-434C-A1DE-A4686FAB6046}"/>
              </a:ext>
            </a:extLst>
          </p:cNvPr>
          <p:cNvSpPr/>
          <p:nvPr/>
        </p:nvSpPr>
        <p:spPr>
          <a:xfrm>
            <a:off x="727480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90D98F92-1DD1-4C3F-9259-61A283E658A0}"/>
              </a:ext>
            </a:extLst>
          </p:cNvPr>
          <p:cNvSpPr/>
          <p:nvPr/>
        </p:nvSpPr>
        <p:spPr>
          <a:xfrm>
            <a:off x="758846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1ED6D5FC-4BF0-4BE3-BB64-9F383BAC7D3B}"/>
              </a:ext>
            </a:extLst>
          </p:cNvPr>
          <p:cNvSpPr/>
          <p:nvPr/>
        </p:nvSpPr>
        <p:spPr>
          <a:xfrm>
            <a:off x="802759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D71BBF1-8668-4A5C-B43A-7680962670BF}"/>
              </a:ext>
            </a:extLst>
          </p:cNvPr>
          <p:cNvSpPr/>
          <p:nvPr/>
        </p:nvSpPr>
        <p:spPr>
          <a:xfrm>
            <a:off x="834125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DB9426D-9F81-46E1-8595-99BBBB0A23FF}"/>
              </a:ext>
            </a:extLst>
          </p:cNvPr>
          <p:cNvSpPr/>
          <p:nvPr/>
        </p:nvSpPr>
        <p:spPr>
          <a:xfrm>
            <a:off x="865492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5250C99-61E7-4D9B-B3B0-52A037E31043}"/>
              </a:ext>
            </a:extLst>
          </p:cNvPr>
          <p:cNvSpPr/>
          <p:nvPr/>
        </p:nvSpPr>
        <p:spPr>
          <a:xfrm>
            <a:off x="909404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AF0253B3-823A-40BB-891C-86082CF2E9D8}"/>
              </a:ext>
            </a:extLst>
          </p:cNvPr>
          <p:cNvSpPr/>
          <p:nvPr/>
        </p:nvSpPr>
        <p:spPr>
          <a:xfrm>
            <a:off x="940770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E98F3DB-646E-4920-8078-9310D80E91DB}"/>
              </a:ext>
            </a:extLst>
          </p:cNvPr>
          <p:cNvSpPr/>
          <p:nvPr/>
        </p:nvSpPr>
        <p:spPr>
          <a:xfrm>
            <a:off x="972137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2769291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2,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3852356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1,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 3,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63497163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1600438"/>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endParaRPr lang="en-US" altLang="ko-KR" sz="1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7040930" y="5736962"/>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7296616" y="413353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598480" y="413353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900344"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8202207"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504071" y="413353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7296616" y="443539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598480" y="443539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900344"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8202207"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504071" y="443539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7296616" y="473726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598480" y="473726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900344" y="4737261"/>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8202207"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504071"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7296616"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598480"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900344" y="503912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8202207" y="503912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504071" y="503912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7296616" y="534099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598480"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900344"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8202207" y="534098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504071" y="534098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859910" y="413353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5161774" y="413353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463638"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765502"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6067366" y="413353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859910" y="443539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5161774" y="443539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463638"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765502"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6067366" y="443539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859910" y="473726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5161774" y="473726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463638"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765502"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6067366" y="473726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859910" y="503912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5161774"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463638"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765502" y="503912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6067366" y="503912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859910" y="534099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5161774"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463638"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765502" y="534098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6067366" y="534098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300403" y="413411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602150" y="413411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903897"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205643"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507390" y="413411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300403" y="443586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602150" y="443586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903897"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205643"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507390" y="443586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300403" y="473761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602150" y="4737610"/>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903897" y="4737609"/>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205643"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507390"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300403"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602150"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903897" y="503935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205643" y="503935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507390" y="503935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300403" y="534110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602150"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903897"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205643" y="534110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507390" y="534110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731987" y="471969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97577" y="46761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769948" y="4738515"/>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1638158" y="2968135"/>
            <a:ext cx="1486304"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(1,5,5,3)</a:t>
            </a:r>
          </a:p>
        </p:txBody>
      </p:sp>
    </p:spTree>
    <p:extLst>
      <p:ext uri="{BB962C8B-B14F-4D97-AF65-F5344CB8AC3E}">
        <p14:creationId xmlns:p14="http://schemas.microsoft.com/office/powerpoint/2010/main" val="142805155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462213"/>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p>
          <a:p>
            <a:endParaRPr lang="fr-FR"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maps = np.swapaxes(image, 0, 3)</a:t>
            </a: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645065" y="3248902"/>
            <a:ext cx="2288796" cy="3785652"/>
          </a:xfrm>
          <a:prstGeom prst="rect">
            <a:avLst/>
          </a:prstGeom>
          <a:noFill/>
        </p:spPr>
        <p:txBody>
          <a:bodyPr wrap="square">
            <a:spAutoFit/>
          </a:bodyPr>
          <a:lstStyle/>
          <a:p>
            <a:r>
              <a:rPr lang="en-US" altLang="ko-KR">
                <a:solidFill>
                  <a:schemeClr val="tx1"/>
                </a:solidFill>
                <a:latin typeface="Consolas" panose="020B0609020204030204" pitchFamily="49" charset="0"/>
              </a:rPr>
              <a:t>[[1. 1. 1. 0. 0.]</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1. 1. 0. 0.]]</a:t>
            </a:r>
          </a:p>
          <a:p>
            <a:r>
              <a:rPr lang="en-US" altLang="ko-KR">
                <a:solidFill>
                  <a:schemeClr val="tx1"/>
                </a:solidFill>
                <a:latin typeface="Consolas" panose="020B0609020204030204" pitchFamily="49" charset="0"/>
              </a:rPr>
              <a:t>[[0. 1. 1. 0.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[1. 1. 1. 0. 0.]]</a:t>
            </a:r>
          </a:p>
          <a:p>
            <a:r>
              <a:rPr lang="en-US" altLang="ko-KR">
                <a:solidFill>
                  <a:schemeClr val="tx1"/>
                </a:solidFill>
                <a:latin typeface="Consolas" panose="020B0609020204030204" pitchFamily="49" charset="0"/>
              </a:rPr>
              <a:t>[[1. 1. 1. 1. 0.]</a:t>
            </a:r>
          </a:p>
          <a:p>
            <a:r>
              <a:rPr lang="en-US" altLang="ko-KR">
                <a:solidFill>
                  <a:schemeClr val="tx1"/>
                </a:solidFill>
                <a:latin typeface="Consolas" panose="020B0609020204030204" pitchFamily="49" charset="0"/>
              </a:rPr>
              <a:t> [1. 1. 1. 1. 0.]</a:t>
            </a:r>
          </a:p>
          <a:p>
            <a:r>
              <a:rPr lang="en-US" altLang="ko-KR">
                <a:solidFill>
                  <a:schemeClr val="tx1"/>
                </a:solidFill>
                <a:latin typeface="Consolas" panose="020B0609020204030204" pitchFamily="49" charset="0"/>
              </a:rPr>
              <a:t> [0. 0. 0. 1.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1. 1. 0. 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86486486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[[[1],[0],[-1]], [[0],[-1],[0]], [[1],[0],[0]]],</a:t>
            </a:r>
          </a:p>
          <a:p>
            <a:r>
              <a:rPr lang="en-US" altLang="ko-KR" sz="1400">
                <a:solidFill>
                  <a:schemeClr val="tx1"/>
                </a:solidFill>
                <a:latin typeface="Consolas" panose="020B0609020204030204" pitchFamily="49" charset="0"/>
              </a:rPr>
              <a:t>                     [[[0],[-1],[0]], [[1],[1],[1]], [[0],[-1],[0]]],</a:t>
            </a:r>
          </a:p>
          <a:p>
            <a:r>
              <a:rPr lang="en-US" altLang="ko-KR" sz="1400">
                <a:solidFill>
                  <a:schemeClr val="tx1"/>
                </a:solidFill>
                <a:latin typeface="Consolas" panose="020B0609020204030204" pitchFamily="49" charset="0"/>
              </a:rPr>
              <a:t>                     [[[1],[1],[0]], [[0],[-1],[0]], [[1],[0],[-1]]]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print(map.reshape(3,3))</a:t>
            </a:r>
          </a:p>
          <a:p>
            <a:endParaRPr lang="en-US" altLang="ko-KR"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FFA7414-1E2A-4368-96C4-2385866CAB48}"/>
              </a:ext>
            </a:extLst>
          </p:cNvPr>
          <p:cNvSpPr txBox="1"/>
          <p:nvPr/>
        </p:nvSpPr>
        <p:spPr>
          <a:xfrm>
            <a:off x="160604" y="3775560"/>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213551" y="3877747"/>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894222" y="3881590"/>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570469" y="3877748"/>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133317" y="384394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770650" y="44679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133983" y="38371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446461" y="415595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827392" y="415595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143955" y="449208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125659" y="3837115"/>
            <a:ext cx="1704313" cy="2585323"/>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1 -1]</a:t>
            </a:r>
          </a:p>
          <a:p>
            <a:pPr algn="l"/>
            <a:r>
              <a:rPr lang="en-US" altLang="ko-KR" sz="1800">
                <a:solidFill>
                  <a:schemeClr val="tx1"/>
                </a:solidFill>
                <a:latin typeface="Consolas" panose="020B0609020204030204" pitchFamily="49" charset="0"/>
              </a:rPr>
              <a:t> [ 1 -1  0]]</a:t>
            </a:r>
          </a:p>
          <a:p>
            <a:pPr algn="l"/>
            <a:r>
              <a:rPr lang="en-US" altLang="ko-KR" sz="1800">
                <a:solidFill>
                  <a:schemeClr val="tx1"/>
                </a:solidFill>
                <a:latin typeface="Consolas" panose="020B0609020204030204" pitchFamily="49" charset="0"/>
              </a:rPr>
              <a:t>[[-1  0  0]</a:t>
            </a:r>
          </a:p>
          <a:p>
            <a:pPr algn="l"/>
            <a:r>
              <a:rPr lang="en-US" altLang="ko-KR" sz="1800">
                <a:solidFill>
                  <a:schemeClr val="tx1"/>
                </a:solidFill>
                <a:latin typeface="Consolas" panose="020B0609020204030204" pitchFamily="49" charset="0"/>
              </a:rPr>
              <a:t> [ 0  1  0]</a:t>
            </a:r>
          </a:p>
          <a:p>
            <a:pPr algn="l"/>
            <a:r>
              <a:rPr lang="en-US" altLang="ko-KR" sz="1800">
                <a:solidFill>
                  <a:schemeClr val="tx1"/>
                </a:solidFill>
                <a:latin typeface="Consolas" panose="020B0609020204030204" pitchFamily="49" charset="0"/>
              </a:rPr>
              <a:t> [ 0  0 -1]]</a:t>
            </a:r>
            <a:endParaRPr lang="ko-KR" altLang="en-US" sz="18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52659" y="4261256"/>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,3,1)</a:t>
            </a:r>
            <a:endParaRPr lang="ko-KR" altLang="en-US" sz="24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52658" y="4746952"/>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,3,3,1)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4291666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tf.keras.layers.Conv2D(filters=1, kernel_size=3, padding='valid', kernel_initializer=weight_init)(image)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i, feature_map in enumerate(feature_maps):</a:t>
            </a:r>
          </a:p>
          <a:p>
            <a:r>
              <a:rPr lang="en-US" altLang="ko-KR" sz="1400">
                <a:solidFill>
                  <a:schemeClr val="tx1"/>
                </a:solidFill>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701164" y="2862829"/>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(1,3,3,1)</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32461" y="3698595"/>
            <a:ext cx="2733441"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[[ 3. -1.  3.]</a:t>
            </a:r>
          </a:p>
          <a:p>
            <a:pPr algn="l"/>
            <a:r>
              <a:rPr lang="en-US" altLang="ko-KR" sz="2400">
                <a:solidFill>
                  <a:schemeClr val="tx1"/>
                </a:solidFill>
                <a:latin typeface="Consolas" panose="020B0609020204030204" pitchFamily="49" charset="0"/>
              </a:rPr>
              <a:t> [-2.  0.  2.]</a:t>
            </a:r>
          </a:p>
          <a:p>
            <a:pPr algn="l"/>
            <a:r>
              <a:rPr lang="en-US" altLang="ko-KR" sz="2400">
                <a:solidFill>
                  <a:schemeClr val="tx1"/>
                </a:solidFill>
                <a:latin typeface="Consolas" panose="020B0609020204030204" pitchFamily="49" charset="0"/>
              </a:rPr>
              <a:t> [ 1.  3.  4.]]</a:t>
            </a:r>
            <a:endParaRPr lang="ko-KR" altLang="en-US" sz="2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4CA523EB-AC75-4D25-B986-7A14BC7DB50F}"/>
              </a:ext>
            </a:extLst>
          </p:cNvPr>
          <p:cNvSpPr/>
          <p:nvPr/>
        </p:nvSpPr>
        <p:spPr>
          <a:xfrm>
            <a:off x="748902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1E6963E-0577-4B52-A36A-8C18A9B71F6B}"/>
              </a:ext>
            </a:extLst>
          </p:cNvPr>
          <p:cNvSpPr/>
          <p:nvPr/>
        </p:nvSpPr>
        <p:spPr>
          <a:xfrm>
            <a:off x="7487862" y="312604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60D6C65-6F66-404F-9C2F-637A97B6C30B}"/>
              </a:ext>
            </a:extLst>
          </p:cNvPr>
          <p:cNvSpPr/>
          <p:nvPr/>
        </p:nvSpPr>
        <p:spPr>
          <a:xfrm>
            <a:off x="7904551" y="312604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921299-E314-44C6-8D18-3C0F45F9DAEB}"/>
              </a:ext>
            </a:extLst>
          </p:cNvPr>
          <p:cNvSpPr/>
          <p:nvPr/>
        </p:nvSpPr>
        <p:spPr>
          <a:xfrm>
            <a:off x="8321240" y="312604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4A044D8-ACDE-4540-9B95-5DE8E67DC7F4}"/>
              </a:ext>
            </a:extLst>
          </p:cNvPr>
          <p:cNvSpPr/>
          <p:nvPr/>
        </p:nvSpPr>
        <p:spPr>
          <a:xfrm>
            <a:off x="7487862" y="354273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ACD35E4-7A5B-4AFB-95C6-49FFBB8D6C8E}"/>
              </a:ext>
            </a:extLst>
          </p:cNvPr>
          <p:cNvSpPr/>
          <p:nvPr/>
        </p:nvSpPr>
        <p:spPr>
          <a:xfrm>
            <a:off x="7904551" y="354273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98288FA-AFF4-4938-AD07-4465B1DBD8B4}"/>
              </a:ext>
            </a:extLst>
          </p:cNvPr>
          <p:cNvSpPr/>
          <p:nvPr/>
        </p:nvSpPr>
        <p:spPr>
          <a:xfrm>
            <a:off x="8321240" y="354273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B879639-D670-4F3B-B745-4C1AA52C2403}"/>
              </a:ext>
            </a:extLst>
          </p:cNvPr>
          <p:cNvSpPr/>
          <p:nvPr/>
        </p:nvSpPr>
        <p:spPr>
          <a:xfrm>
            <a:off x="7904551" y="395942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42FAB91-6091-4542-9C36-AE8FB26C103E}"/>
              </a:ext>
            </a:extLst>
          </p:cNvPr>
          <p:cNvSpPr/>
          <p:nvPr/>
        </p:nvSpPr>
        <p:spPr>
          <a:xfrm>
            <a:off x="8321240" y="395941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90E7E7A0-912B-4F4D-B4DD-6439B3AA571E}"/>
              </a:ext>
            </a:extLst>
          </p:cNvPr>
          <p:cNvSpPr txBox="1"/>
          <p:nvPr/>
        </p:nvSpPr>
        <p:spPr>
          <a:xfrm>
            <a:off x="7466440" y="357339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4087784-8232-41F1-B400-FF66875AD063}"/>
              </a:ext>
            </a:extLst>
          </p:cNvPr>
          <p:cNvSpPr txBox="1"/>
          <p:nvPr/>
        </p:nvSpPr>
        <p:spPr>
          <a:xfrm>
            <a:off x="7906570" y="313579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84267880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[[[1,1],[0,1],[-1,-1]], [[0,0],[-1,0],[0,0]], [[1,1],[0,1],[0,0]]],</a:t>
            </a:r>
          </a:p>
          <a:p>
            <a:r>
              <a:rPr lang="en-US" altLang="ko-KR" sz="1400">
                <a:solidFill>
                  <a:schemeClr val="tx1"/>
                </a:solidFill>
                <a:latin typeface="Consolas" panose="020B0609020204030204" pitchFamily="49" charset="0"/>
              </a:rPr>
              <a:t>                     [[[0,0],[-1,0],[0,0]], [[1,1],[1,1],[1,1]], [[0,0],[-1,0],[0,0]]],</a:t>
            </a:r>
          </a:p>
          <a:p>
            <a:r>
              <a:rPr lang="en-US" altLang="ko-KR" sz="1400">
                <a:solidFill>
                  <a:schemeClr val="tx1"/>
                </a:solidFill>
                <a:latin typeface="Consolas" panose="020B0609020204030204" pitchFamily="49" charset="0"/>
              </a:rPr>
              <a:t>                     [[[1,1],[1,1],[0,0]], [[0,0],[-1,0],[0,0]], [[1,1],[0,1],[-1,-1]]]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map in maps:</a:t>
            </a:r>
          </a:p>
          <a:p>
            <a:r>
              <a:rPr lang="en-US" altLang="ko-KR" sz="1400">
                <a:solidFill>
                  <a:schemeClr val="tx1"/>
                </a:solidFill>
                <a:latin typeface="Consolas" panose="020B0609020204030204" pitchFamily="49" charset="0"/>
              </a:rPr>
              <a:t>    map = np.swapaxes(map, 1, 2)</a:t>
            </a:r>
          </a:p>
          <a:p>
            <a:r>
              <a:rPr lang="en-US" altLang="ko-KR" sz="1400">
                <a:solidFill>
                  <a:schemeClr val="tx1"/>
                </a:solidFill>
                <a:latin typeface="Consolas" panose="020B0609020204030204" pitchFamily="49" charset="0"/>
              </a:rPr>
              <a:t>    map = np.swapaxes(map, 0, 1)</a:t>
            </a:r>
          </a:p>
          <a:p>
            <a:r>
              <a:rPr lang="en-US" altLang="ko-KR" sz="1400">
                <a:solidFill>
                  <a:schemeClr val="tx1"/>
                </a:solidFill>
                <a:latin typeface="Consolas" panose="020B0609020204030204" pitchFamily="49" charset="0"/>
              </a:rPr>
              <a:t>    for filter in map:</a:t>
            </a:r>
          </a:p>
          <a:p>
            <a:r>
              <a:rPr lang="en-US" altLang="ko-KR" sz="1400">
                <a:solidFill>
                  <a:schemeClr val="tx1"/>
                </a:solidFill>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52671" y="4085486"/>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090134" y="4518530"/>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770805" y="4522373"/>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447052" y="4518531"/>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009900" y="448472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647233" y="510874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010566" y="4477898"/>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323044"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703975"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020538" y="5132872"/>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521193" y="5672729"/>
            <a:ext cx="808243" cy="808244"/>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849813" y="5672729"/>
            <a:ext cx="808243" cy="808244"/>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7090134" y="5654977"/>
            <a:ext cx="920923" cy="843745"/>
            <a:chOff x="5067881" y="4730840"/>
            <a:chExt cx="920923" cy="843745"/>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41857" y="5278026"/>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52671" y="5951428"/>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,3,3)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52671" y="4445431"/>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41857" y="4765960"/>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,3,3,2)</a:t>
            </a:r>
            <a:endParaRPr lang="ko-KR" altLang="en-US" sz="2400">
              <a:solidFill>
                <a:schemeClr val="tx1"/>
              </a:solidFill>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41857" y="5615185"/>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0561702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tf.keras.layers.Conv2D(filters=2, kernel_size=3, padding='valid', kernel_initializer=weight_init)(image)</a:t>
            </a:r>
          </a:p>
          <a:p>
            <a:r>
              <a:rPr lang="en-US" altLang="ko-KR" sz="1400">
                <a:solidFill>
                  <a:schemeClr val="tx1"/>
                </a:solidFill>
                <a:latin typeface="Consolas" panose="020B0609020204030204" pitchFamily="49" charset="0"/>
              </a:rPr>
              <a:t>print("conv2d.shape", conv2d.shape)  # ( 1,3,3,2)</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feature_map in feature_maps:</a:t>
            </a:r>
          </a:p>
          <a:p>
            <a:r>
              <a:rPr lang="en-US" altLang="ko-KR" sz="1400">
                <a:solidFill>
                  <a:schemeClr val="tx1"/>
                </a:solidFill>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7158285"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7157119" y="312604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573808" y="312604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990497" y="312604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7157119" y="354273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573808" y="354273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990497" y="354273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573808" y="395942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990497" y="395941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85510" y="5811482"/>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2251124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527176" y="291302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538111" y="4767898"/>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 [ [ [4], [3] ], [[2],[1]] ] ],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84753" y="2446081"/>
            <a:ext cx="1531188"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(1,1,1,1)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935704" y="2786606"/>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578099" y="278660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935704" y="342900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578099" y="3428999"/>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935704" y="2776786"/>
            <a:ext cx="1284790" cy="1284790"/>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0876671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757211" y="4829262"/>
            <a:ext cx="958411" cy="947595"/>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38449387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a:t>
            </a:r>
            <a:r>
              <a:rPr lang="en-US" altLang="ko-KR" sz="1400">
                <a:solidFill>
                  <a:schemeClr val="tx1"/>
                </a:solidFill>
                <a:latin typeface="Consolas" panose="020B0609020204030204" pitchFamily="49" charset="0"/>
              </a:rPr>
              <a:t>shape",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207067" y="3147871"/>
            <a:ext cx="1342186" cy="128955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045418" y="2860820"/>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171000" y="2986402"/>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296582" y="3111984"/>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422165" y="3237567"/>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547747" y="3363149"/>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673329" y="3488731"/>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115391" y="3902793"/>
            <a:ext cx="241118" cy="2411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3420365" y="4235766"/>
            <a:ext cx="54538" cy="545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356509" y="3902793"/>
            <a:ext cx="2063855" cy="360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105343" y="3902793"/>
            <a:ext cx="2315022" cy="360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105343" y="4143911"/>
            <a:ext cx="2315022" cy="1191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356509" y="4143911"/>
            <a:ext cx="2063855" cy="1191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833504" y="3108907"/>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914290" y="3189694"/>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995077" y="3270481"/>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4075863" y="3351267"/>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4156651" y="3432054"/>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237437" y="3512841"/>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190997" y="3611440"/>
            <a:ext cx="1289536" cy="210888"/>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487245" y="2387957"/>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577908" y="2497299"/>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692949" y="2605307"/>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783611" y="2714649"/>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878241" y="2820500"/>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968903" y="2929842"/>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5083944" y="3037850"/>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5174607" y="3147192"/>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5265081" y="3255120"/>
            <a:ext cx="836838" cy="867163"/>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668949" y="3685619"/>
            <a:ext cx="836838" cy="867163"/>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628122" y="3855358"/>
            <a:ext cx="1806393" cy="295413"/>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513342" y="2532774"/>
            <a:ext cx="1871224" cy="1875078"/>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6258455" y="4402730"/>
            <a:ext cx="14542" cy="14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6045624" y="4302911"/>
            <a:ext cx="99939" cy="999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7192189" y="4248810"/>
            <a:ext cx="22606" cy="2260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6142106" y="4260113"/>
            <a:ext cx="1050083"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6039983" y="4260113"/>
            <a:ext cx="1152205"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6048263" y="4260113"/>
            <a:ext cx="1143925" cy="1402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6147626" y="4260113"/>
            <a:ext cx="1044563" cy="1375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61133"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400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26</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54672" y="59404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409279" y="5086603"/>
            <a:ext cx="8787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필터수</a:t>
            </a:r>
            <a:r>
              <a:rPr lang="en-US" altLang="ko-KR" sz="1400">
                <a:solidFill>
                  <a:schemeClr val="tx1"/>
                </a:solidFill>
                <a:latin typeface="고도 M" panose="02000503000000020004" pitchFamily="2" charset="-127"/>
                <a:ea typeface="고도 M" panose="02000503000000020004" pitchFamily="2" charset="-127"/>
              </a:rPr>
              <a:t>: 6</a:t>
            </a:r>
          </a:p>
        </p:txBody>
      </p:sp>
      <p:sp>
        <p:nvSpPr>
          <p:cNvPr id="125" name="TextBox 124">
            <a:extLst>
              <a:ext uri="{FF2B5EF4-FFF2-40B4-BE49-F238E27FC236}">
                <a16:creationId xmlns:a16="http://schemas.microsoft.com/office/drawing/2014/main" id="{98DC4837-1029-4206-9224-2F08C84F31D0}"/>
              </a:ext>
            </a:extLst>
          </p:cNvPr>
          <p:cNvSpPr txBox="1"/>
          <p:nvPr/>
        </p:nvSpPr>
        <p:spPr>
          <a:xfrm>
            <a:off x="2524099" y="4595654"/>
            <a:ext cx="1112805"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(1,28,28, 6)</a:t>
            </a:r>
          </a:p>
        </p:txBody>
      </p:sp>
      <p:sp>
        <p:nvSpPr>
          <p:cNvPr id="126" name="TextBox 125">
            <a:extLst>
              <a:ext uri="{FF2B5EF4-FFF2-40B4-BE49-F238E27FC236}">
                <a16:creationId xmlns:a16="http://schemas.microsoft.com/office/drawing/2014/main" id="{CA97B476-3DCA-4EF8-8E16-226E0DE79B79}"/>
              </a:ext>
            </a:extLst>
          </p:cNvPr>
          <p:cNvSpPr txBox="1"/>
          <p:nvPr/>
        </p:nvSpPr>
        <p:spPr>
          <a:xfrm>
            <a:off x="4061802" y="4287091"/>
            <a:ext cx="104227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(1,14,14, 6)</a:t>
            </a:r>
          </a:p>
        </p:txBody>
      </p:sp>
      <p:sp>
        <p:nvSpPr>
          <p:cNvPr id="127" name="TextBox 126">
            <a:extLst>
              <a:ext uri="{FF2B5EF4-FFF2-40B4-BE49-F238E27FC236}">
                <a16:creationId xmlns:a16="http://schemas.microsoft.com/office/drawing/2014/main" id="{3DFCF02C-0B5C-4920-9486-FE4FF5264915}"/>
              </a:ext>
            </a:extLst>
          </p:cNvPr>
          <p:cNvSpPr txBox="1"/>
          <p:nvPr/>
        </p:nvSpPr>
        <p:spPr>
          <a:xfrm>
            <a:off x="5502985" y="4510857"/>
            <a:ext cx="111921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(1,10,10, 16)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726654" y="5022718"/>
            <a:ext cx="95571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필터수</a:t>
            </a:r>
            <a:r>
              <a:rPr lang="en-US" altLang="ko-KR" sz="1400">
                <a:solidFill>
                  <a:schemeClr val="tx1"/>
                </a:solidFill>
                <a:latin typeface="고도 M" panose="02000503000000020004" pitchFamily="2" charset="-127"/>
                <a:ea typeface="고도 M" panose="02000503000000020004" pitchFamily="2" charset="-127"/>
              </a:rPr>
              <a:t>: 16</a:t>
            </a:r>
          </a:p>
        </p:txBody>
      </p:sp>
      <p:sp>
        <p:nvSpPr>
          <p:cNvPr id="131" name="TextBox 130">
            <a:extLst>
              <a:ext uri="{FF2B5EF4-FFF2-40B4-BE49-F238E27FC236}">
                <a16:creationId xmlns:a16="http://schemas.microsoft.com/office/drawing/2014/main" id="{C7C4DD33-5A9D-4D45-812C-4DD27CA084B1}"/>
              </a:ext>
            </a:extLst>
          </p:cNvPr>
          <p:cNvSpPr txBox="1"/>
          <p:nvPr/>
        </p:nvSpPr>
        <p:spPr>
          <a:xfrm>
            <a:off x="6821263" y="4610729"/>
            <a:ext cx="96532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(1,5,5, 16)</a:t>
            </a:r>
          </a:p>
        </p:txBody>
      </p:sp>
      <p:sp>
        <p:nvSpPr>
          <p:cNvPr id="132" name="TextBox 131">
            <a:extLst>
              <a:ext uri="{FF2B5EF4-FFF2-40B4-BE49-F238E27FC236}">
                <a16:creationId xmlns:a16="http://schemas.microsoft.com/office/drawing/2014/main" id="{4569C6DA-60D7-4920-B4D8-6515DFDB796C}"/>
              </a:ext>
            </a:extLst>
          </p:cNvPr>
          <p:cNvSpPr txBox="1"/>
          <p:nvPr/>
        </p:nvSpPr>
        <p:spPr>
          <a:xfrm>
            <a:off x="6836021" y="5237473"/>
            <a:ext cx="2133918" cy="738664"/>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(m,n) =&gt; ( 1, 400 )</a:t>
            </a:r>
          </a:p>
          <a:p>
            <a:pPr algn="l"/>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 </a:t>
            </a:r>
            <a:r>
              <a:rPr lang="ko-KR" altLang="en-US" sz="1400">
                <a:solidFill>
                  <a:schemeClr val="tx1"/>
                </a:solidFill>
                <a:latin typeface="고도 M" panose="02000503000000020004" pitchFamily="2" charset="-127"/>
                <a:ea typeface="고도 M" panose="02000503000000020004" pitchFamily="2" charset="-127"/>
              </a:rPr>
              <a:t>뉴런수</a:t>
            </a:r>
            <a:r>
              <a:rPr lang="en-US" altLang="ko-KR" sz="1400">
                <a:solidFill>
                  <a:schemeClr val="tx1"/>
                </a:solidFill>
                <a:latin typeface="고도 M" panose="02000503000000020004" pitchFamily="2" charset="-127"/>
                <a:ea typeface="고도 M" panose="02000503000000020004" pitchFamily="2" charset="-127"/>
              </a:rPr>
              <a:t>) =&gt; ( 400, 84 )</a:t>
            </a:r>
          </a:p>
        </p:txBody>
      </p:sp>
      <p:sp>
        <p:nvSpPr>
          <p:cNvPr id="133" name="TextBox 132">
            <a:extLst>
              <a:ext uri="{FF2B5EF4-FFF2-40B4-BE49-F238E27FC236}">
                <a16:creationId xmlns:a16="http://schemas.microsoft.com/office/drawing/2014/main" id="{CD2FC46A-5692-47A4-A548-D6922C52D8D8}"/>
              </a:ext>
            </a:extLst>
          </p:cNvPr>
          <p:cNvSpPr txBox="1"/>
          <p:nvPr/>
        </p:nvSpPr>
        <p:spPr>
          <a:xfrm>
            <a:off x="8370069" y="4214758"/>
            <a:ext cx="203453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뉴런수</a:t>
            </a:r>
            <a:r>
              <a:rPr lang="en-US" altLang="ko-KR" sz="1400">
                <a:solidFill>
                  <a:schemeClr val="tx1"/>
                </a:solidFill>
                <a:latin typeface="고도 M" panose="02000503000000020004" pitchFamily="2" charset="-127"/>
                <a:ea typeface="고도 M" panose="02000503000000020004" pitchFamily="2" charset="-127"/>
              </a:rPr>
              <a:t>) =&gt; ( 1, 84 )</a:t>
            </a:r>
          </a:p>
          <a:p>
            <a:pPr algn="l"/>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입력</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출력</a:t>
            </a:r>
            <a:r>
              <a:rPr lang="en-US" altLang="ko-KR" sz="1400">
                <a:solidFill>
                  <a:schemeClr val="tx1"/>
                </a:solidFill>
                <a:latin typeface="고도 M" panose="02000503000000020004" pitchFamily="2" charset="-127"/>
                <a:ea typeface="고도 M" panose="02000503000000020004" pitchFamily="2" charset="-127"/>
              </a:rPr>
              <a:t>) =&gt; ( 84, 26)</a:t>
            </a:r>
          </a:p>
        </p:txBody>
      </p:sp>
    </p:spTree>
    <p:extLst>
      <p:ext uri="{BB962C8B-B14F-4D97-AF65-F5344CB8AC3E}">
        <p14:creationId xmlns:p14="http://schemas.microsoft.com/office/powerpoint/2010/main" val="15157933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88378" y="2906100"/>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88378" y="2906100"/>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88378" y="3988028"/>
                <a:ext cx="132042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88378" y="3988028"/>
                <a:ext cx="1320425" cy="369332"/>
              </a:xfrm>
              <a:prstGeom prst="rect">
                <a:avLst/>
              </a:prstGeom>
              <a:blipFill>
                <a:blip r:embed="rId5"/>
                <a:stretch>
                  <a:fillRect r="-4167" b="-34426"/>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950562" y="3708088"/>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773852" y="3020032"/>
            <a:ext cx="471225" cy="143050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667965" y="2592961"/>
            <a:ext cx="1475854" cy="70683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405892" y="2877042"/>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8291782" y="2810949"/>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7070485" y="2846436"/>
            <a:ext cx="1817353" cy="1878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583818" y="4526327"/>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6035925" y="4100785"/>
            <a:ext cx="1127810" cy="106392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690682" y="4681666"/>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5175283" y="4723474"/>
            <a:ext cx="1817352" cy="1878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34780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69103" y="392467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B35610BD-6E3C-4EB2-A2D0-60AF8A7188CC}"/>
              </a:ext>
            </a:extLst>
          </p:cNvPr>
          <p:cNvSpPr txBox="1"/>
          <p:nvPr/>
        </p:nvSpPr>
        <p:spPr>
          <a:xfrm>
            <a:off x="6165223" y="4621107"/>
            <a:ext cx="94448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(32,14,14,10)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D915C01F-8D20-4274-A32C-DB5927A5D3BF}"/>
              </a:ext>
            </a:extLst>
          </p:cNvPr>
          <p:cNvSpPr txBox="1"/>
          <p:nvPr/>
        </p:nvSpPr>
        <p:spPr>
          <a:xfrm>
            <a:off x="6820548" y="4962169"/>
            <a:ext cx="809837"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(128,1960)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CD72560D-4155-4366-8CCC-A90CEF8FE045}"/>
              </a:ext>
            </a:extLst>
          </p:cNvPr>
          <p:cNvSpPr txBox="1"/>
          <p:nvPr/>
        </p:nvSpPr>
        <p:spPr>
          <a:xfrm>
            <a:off x="7390324" y="5201433"/>
            <a:ext cx="85151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(1960, 100)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5083B0DC-0A39-40BD-808F-B569C0B54789}"/>
              </a:ext>
            </a:extLst>
          </p:cNvPr>
          <p:cNvSpPr txBox="1"/>
          <p:nvPr/>
        </p:nvSpPr>
        <p:spPr>
          <a:xfrm>
            <a:off x="8397467" y="4952017"/>
            <a:ext cx="65594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(100,10)</a:t>
            </a:r>
            <a:endParaRPr lang="ko-KR" altLang="en-US" sz="1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뉴런</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입력뉴런</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a:t>
            </a:r>
            <a:r>
              <a:rPr lang="en-US" altLang="ko-KR" sz="1200">
                <a:solidFill>
                  <a:srgbClr val="000000"/>
                </a:solidFill>
                <a:latin typeface="Consolas" panose="020B0609020204030204" pitchFamily="49" charset="0"/>
              </a:rPr>
              <a:t>encoded))</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958746" y="1121320"/>
            <a:ext cx="4644927" cy="429986"/>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2203848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44394" y="5596042"/>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44394" y="5596042"/>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41929" y="3065877"/>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41929" y="3065877"/>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004475080"/>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𝐻</m:t>
                                    </m:r>
                                  </m:e>
                                  <m:sub>
                                    <m:r>
                                      <a:rPr lang="en-US" altLang="ko-KR" sz="1800" b="0" i="1" smtClean="0">
                                        <a:solidFill>
                                          <a:srgbClr val="FF0000"/>
                                        </a:solidFill>
                                        <a:latin typeface="Cambria Math" panose="02040503050406030204" pitchFamily="18" charset="0"/>
                                      </a:rPr>
                                      <m:t>𝑝</m:t>
                                    </m:r>
                                  </m:sub>
                                </m:sSub>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𝑊</m:t>
                                    </m:r>
                                  </m:e>
                                  <m:sub>
                                    <m:r>
                                      <a:rPr lang="en-US" altLang="ko-KR" sz="1800" b="0" i="1" smtClean="0">
                                        <a:solidFill>
                                          <a:srgbClr val="FF0000"/>
                                        </a:solidFill>
                                        <a:latin typeface="Cambria Math" panose="02040503050406030204" pitchFamily="18" charset="0"/>
                                      </a:rPr>
                                      <m:t>1</m:t>
                                    </m:r>
                                    <m:r>
                                      <a:rPr lang="en-US" altLang="ko-KR" sz="1800" b="0" i="1" smtClean="0">
                                        <a:solidFill>
                                          <a:srgbClr val="FF0000"/>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rgbClr val="FF0000"/>
                                        </a:solidFill>
                                        <a:latin typeface="Cambria Math" panose="02040503050406030204" pitchFamily="18" charset="0"/>
                                      </a:rPr>
                                    </m:ctrlPr>
                                  </m:funcPr>
                                  <m:fName>
                                    <m:r>
                                      <m:rPr>
                                        <m:sty m:val="p"/>
                                      </m:rPr>
                                      <a:rPr lang="en-US" altLang="ko-KR" sz="1800" b="0" i="0" smtClean="0">
                                        <a:solidFill>
                                          <a:srgbClr val="FF0000"/>
                                        </a:solidFill>
                                        <a:latin typeface="Cambria Math" panose="02040503050406030204" pitchFamily="18" charset="0"/>
                                      </a:rPr>
                                      <m:t>tanh</m:t>
                                    </m:r>
                                  </m:fName>
                                  <m:e>
                                    <m:d>
                                      <m:dPr>
                                        <m:ctrlPr>
                                          <a:rPr lang="en-US" altLang="ko-KR" sz="1800" b="0" i="1" smtClean="0">
                                            <a:solidFill>
                                              <a:srgbClr val="FF0000"/>
                                            </a:solidFill>
                                            <a:latin typeface="Cambria Math" panose="02040503050406030204" pitchFamily="18" charset="0"/>
                                          </a:rPr>
                                        </m:ctrlPr>
                                      </m:dPr>
                                      <m:e>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𝑍</m:t>
                                            </m:r>
                                          </m:e>
                                          <m:sub>
                                            <m:r>
                                              <a:rPr lang="en-US" altLang="ko-KR" sz="1800" b="0" i="1" smtClean="0">
                                                <a:solidFill>
                                                  <a:srgbClr val="FF0000"/>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004475080"/>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85539" y="1229034"/>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85539" y="1229034"/>
                <a:ext cx="6087436" cy="340414"/>
              </a:xfrm>
              <a:prstGeom prst="rect">
                <a:avLst/>
              </a:prstGeom>
              <a:blipFill>
                <a:blip r:embed="rId3"/>
                <a:stretch>
                  <a:fillRect l="-301"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377851" y="1745977"/>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377851" y="1745977"/>
                <a:ext cx="2055819" cy="8383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302228" y="2017535"/>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302228" y="2017535"/>
                <a:ext cx="1075807" cy="307777"/>
              </a:xfrm>
              <a:prstGeom prst="rect">
                <a:avLst/>
              </a:prstGeom>
              <a:blipFill>
                <a:blip r:embed="rId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224523" y="2557755"/>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224523" y="2557755"/>
                <a:ext cx="824265" cy="494302"/>
              </a:xfrm>
              <a:prstGeom prst="rect">
                <a:avLst/>
              </a:prstGeom>
              <a:blipFill>
                <a:blip r:embed="rId6"/>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023980" y="3139844"/>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023980" y="3139844"/>
                <a:ext cx="6832255" cy="340414"/>
              </a:xfrm>
              <a:prstGeom prst="rect">
                <a:avLst/>
              </a:prstGeom>
              <a:blipFill>
                <a:blip r:embed="rId7"/>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122897" y="3656787"/>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122897" y="3656787"/>
                <a:ext cx="2326791" cy="83837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340669" y="3928345"/>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340669" y="3928345"/>
                <a:ext cx="404406" cy="325025"/>
              </a:xfrm>
              <a:prstGeom prst="rect">
                <a:avLst/>
              </a:prstGeom>
              <a:blipFill>
                <a:blip r:embed="rId9"/>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984844" y="4468565"/>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984844" y="4468565"/>
                <a:ext cx="1380506" cy="477054"/>
              </a:xfrm>
              <a:prstGeom prst="rect">
                <a:avLst/>
              </a:prstGeom>
              <a:blipFill>
                <a:blip r:embed="rId10"/>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023980" y="5094257"/>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023980" y="5094257"/>
                <a:ext cx="6234207" cy="307777"/>
              </a:xfrm>
              <a:prstGeom prst="rect">
                <a:avLst/>
              </a:prstGeom>
              <a:blipFill>
                <a:blip r:embed="rId11"/>
                <a:stretch>
                  <a:fillRect l="-293"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335322" y="5635624"/>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i="1">
                                  <a:solidFill>
                                    <a:srgbClr val="FF0000"/>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i="1">
                                  <a:solidFill>
                                    <a:srgbClr val="FF0000"/>
                                  </a:solidFill>
                                  <a:latin typeface="Cambria Math" panose="02040503050406030204" pitchFamily="18" charset="0"/>
                                  <a:ea typeface="고도 M" panose="02000503000000020004" pitchFamily="2" charset="-127"/>
                                </a:rPr>
                                <m:t>𝑓</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rgbClr val="3399FF"/>
                          </a:solidFill>
                          <a:latin typeface="Cambria Math" panose="02040503050406030204" pitchFamily="18" charset="0"/>
                          <a:ea typeface="고도 M" panose="02000503000000020004" pitchFamily="2" charset="-127"/>
                        </a:rPr>
                        <m:t>m</m:t>
                      </m:r>
                      <m:sSub>
                        <m:sSubPr>
                          <m:ctrlPr>
                            <a:rPr lang="en-US" altLang="ko-KR" sz="2000" i="1">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335322" y="5635624"/>
                <a:ext cx="4258345" cy="446854"/>
              </a:xfrm>
              <a:prstGeom prst="rect">
                <a:avLst/>
              </a:prstGeom>
              <a:blipFill>
                <a:blip r:embed="rId12"/>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9"/>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650901"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650901"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50153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501535" cy="635559"/>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352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352328" cy="635559"/>
              </a:xfrm>
              <a:prstGeom prst="rect">
                <a:avLst/>
              </a:prstGeom>
              <a:blipFill>
                <a:blip r:embed="rId2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i="1">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599605"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599605"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6"/>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01560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015604" cy="635559"/>
              </a:xfrm>
              <a:prstGeom prst="rect">
                <a:avLst/>
              </a:prstGeom>
              <a:blipFill>
                <a:blip r:embed="rId28"/>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p:sp>
        <p:nvSpPr>
          <p:cNvPr id="72" name="TextBox 71">
            <a:extLst>
              <a:ext uri="{FF2B5EF4-FFF2-40B4-BE49-F238E27FC236}">
                <a16:creationId xmlns:a16="http://schemas.microsoft.com/office/drawing/2014/main" id="{F8E00E17-72C5-42ED-AD40-6579C886E979}"/>
              </a:ext>
            </a:extLst>
          </p:cNvPr>
          <p:cNvSpPr txBox="1"/>
          <p:nvPr/>
        </p:nvSpPr>
        <p:spPr>
          <a:xfrm>
            <a:off x="234298" y="871900"/>
            <a:ext cx="3639201"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0400947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735330"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735330"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11"/>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𝐻</m:t>
                              </m:r>
                            </m:e>
                            <m:sub>
                              <m:r>
                                <a:rPr lang="en-US" altLang="ko-KR" sz="2000" i="1">
                                  <a:solidFill>
                                    <a:srgbClr val="FF0000"/>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47960" y="4164679"/>
                <a:ext cx="58259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47960" y="4164679"/>
                <a:ext cx="582595" cy="397866"/>
              </a:xfrm>
              <a:prstGeom prst="rect">
                <a:avLst/>
              </a:prstGeom>
              <a:blipFill>
                <a:blip r:embed="rId13"/>
                <a:stretch>
                  <a:fillRect l="-4211" b="-200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3663705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15928"/>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719655" cy="68621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H</m:t>
                              </m:r>
                            </m:e>
                            <m:sub>
                              <m:r>
                                <m:rPr>
                                  <m:sty m:val="p"/>
                                </m:rPr>
                                <a:rPr lang="en-US" altLang="ko-KR" sz="2000" i="1" smtClean="0">
                                  <a:solidFill>
                                    <a:srgbClr val="000000"/>
                                  </a:solidFill>
                                  <a:latin typeface="Cambria Math" panose="02040503050406030204" pitchFamily="18" charset="0"/>
                                </a:rPr>
                                <m:t>p</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H</m:t>
                              </m:r>
                            </m:e>
                            <m:sub>
                              <m:r>
                                <m:rPr>
                                  <m:sty m:val="p"/>
                                </m:rPr>
                                <a:rPr lang="en-US" altLang="ko-KR" sz="2000" i="1">
                                  <a:solidFill>
                                    <a:srgbClr val="000000"/>
                                  </a:solidFill>
                                  <a:latin typeface="Cambria Math" panose="02040503050406030204" pitchFamily="18" charset="0"/>
                                </a:rPr>
                                <m:t>p</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b="0" i="1">
                                  <a:solidFill>
                                    <a:srgbClr val="000000"/>
                                  </a:solidFill>
                                  <a:latin typeface="Cambria Math" panose="02040503050406030204" pitchFamily="18" charset="0"/>
                                </a:rPr>
                                <m:t>Z</m:t>
                              </m:r>
                            </m:e>
                            <m:sub>
                              <m:r>
                                <a:rPr lang="en-US" altLang="ko-KR" sz="2000" b="0" i="1" smtClean="0">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p</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p</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h</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719655" cy="686213"/>
              </a:xfrm>
              <a:prstGeom prst="rect">
                <a:avLst/>
              </a:prstGeom>
              <a:blipFill>
                <a:blip r:embed="rId17"/>
                <a:stretch>
                  <a:fillRect b="-8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𝐻</m:t>
                            </m:r>
                          </m:e>
                          <m:sub>
                            <m:r>
                              <a:rPr lang="en-US" altLang="ko-KR" sz="2000" i="1">
                                <a:solidFill>
                                  <a:srgbClr val="FFC000"/>
                                </a:solidFill>
                                <a:latin typeface="Cambria Math" panose="02040503050406030204" pitchFamily="18" charset="0"/>
                              </a:rPr>
                              <m:t>𝑝</m:t>
                            </m:r>
                            <m:r>
                              <a:rPr lang="en-US" altLang="ko-KR" sz="2000" i="1" smtClean="0">
                                <a:solidFill>
                                  <a:srgbClr val="FFC000"/>
                                </a:solidFill>
                                <a:latin typeface="Cambria Math" panose="02040503050406030204" pitchFamily="18" charset="0"/>
                              </a:rPr>
                              <m:t>𝑝</m:t>
                            </m:r>
                            <m:r>
                              <a:rPr lang="en-US" altLang="ko-KR" sz="2000" b="0" i="1" smtClean="0">
                                <a:solidFill>
                                  <a:srgbClr val="FFC000"/>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3617693" cy="427425"/>
              </a:xfrm>
              <a:prstGeom prst="rect">
                <a:avLst/>
              </a:prstGeom>
              <a:blipFill>
                <a:blip r:embed="rId19"/>
                <a:stretch>
                  <a:fillRect t="-5714" r="-1518"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71144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𝐻</m:t>
                              </m:r>
                            </m:e>
                            <m:sub>
                              <m:r>
                                <a:rPr lang="en-US" altLang="ko-KR" sz="2400" i="1">
                                  <a:solidFill>
                                    <a:srgbClr val="FFC000"/>
                                  </a:solidFill>
                                  <a:latin typeface="Cambria Math" panose="02040503050406030204" pitchFamily="18" charset="0"/>
                                </a:rPr>
                                <m:t>𝑝𝑝</m:t>
                              </m:r>
                              <m:r>
                                <a:rPr lang="en-US" altLang="ko-KR" sz="2400" i="1">
                                  <a:solidFill>
                                    <a:srgbClr val="FFC000"/>
                                  </a:solidFill>
                                  <a:latin typeface="Cambria Math" panose="02040503050406030204" pitchFamily="18" charset="0"/>
                                </a:rPr>
                                <m:t> </m:t>
                              </m:r>
                            </m:sub>
                          </m:sSub>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711448" cy="42428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5859BD2-279B-43C2-AAAA-CF841271C413}"/>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5" name="TextBox 4">
                <a:extLst>
                  <a:ext uri="{FF2B5EF4-FFF2-40B4-BE49-F238E27FC236}">
                    <a16:creationId xmlns:a16="http://schemas.microsoft.com/office/drawing/2014/main" id="{55859BD2-279B-43C2-AAAA-CF841271C413}"/>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1"/>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2"/>
                <a:stretch>
                  <a:fillRect b="-5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434428" y="3072203"/>
                <a:ext cx="4086375"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434428" y="3072203"/>
                <a:ext cx="4086375"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220494" y="1293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220494" y="1293147"/>
                <a:ext cx="2664146" cy="427425"/>
              </a:xfrm>
              <a:prstGeom prst="rect">
                <a:avLst/>
              </a:prstGeom>
              <a:blipFill>
                <a:blip r:embed="rId4"/>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𝐻</m:t>
                            </m:r>
                          </m:e>
                          <m:sub>
                            <m:r>
                              <a:rPr lang="en-US" altLang="ko-KR" sz="2000" i="1">
                                <a:solidFill>
                                  <a:srgbClr val="FFC000"/>
                                </a:solidFill>
                                <a:latin typeface="Cambria Math" panose="02040503050406030204" pitchFamily="18" charset="0"/>
                              </a:rPr>
                              <m:t>𝑝</m:t>
                            </m:r>
                            <m:r>
                              <a:rPr lang="en-US" altLang="ko-KR" sz="2000" i="1" smtClean="0">
                                <a:solidFill>
                                  <a:srgbClr val="FFC000"/>
                                </a:solidFill>
                                <a:latin typeface="Cambria Math" panose="02040503050406030204" pitchFamily="18" charset="0"/>
                              </a:rPr>
                              <m:t>𝑝𝑝</m:t>
                            </m:r>
                            <m:r>
                              <a:rPr lang="en-US" altLang="ko-KR" sz="2000" b="0" i="1" smtClean="0">
                                <a:solidFill>
                                  <a:srgbClr val="FFC000"/>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5405903"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𝐻</m:t>
                              </m:r>
                            </m:e>
                            <m:sub>
                              <m:r>
                                <a:rPr lang="en-US" altLang="ko-KR" sz="2400" i="1">
                                  <a:solidFill>
                                    <a:srgbClr val="FFC000"/>
                                  </a:solidFill>
                                  <a:latin typeface="Cambria Math" panose="02040503050406030204" pitchFamily="18" charset="0"/>
                                </a:rPr>
                                <m:t>𝑝𝑝𝑝</m:t>
                              </m:r>
                              <m:r>
                                <a:rPr lang="en-US" altLang="ko-KR" sz="2400" i="1">
                                  <a:solidFill>
                                    <a:srgbClr val="FFC000"/>
                                  </a:solidFill>
                                  <a:latin typeface="Cambria Math" panose="02040503050406030204" pitchFamily="18" charset="0"/>
                                </a:rPr>
                                <m:t> </m:t>
                              </m:r>
                            </m:sub>
                          </m:sSub>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5405903"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578357" y="2083651"/>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578357" y="2083651"/>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519078" y="170925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519078" y="1709255"/>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6"/>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5376442" y="2450385"/>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5376442" y="2450385"/>
                <a:ext cx="3438983" cy="423770"/>
              </a:xfrm>
              <a:prstGeom prst="rect">
                <a:avLst/>
              </a:prstGeom>
              <a:blipFill>
                <a:blip r:embed="rId27"/>
                <a:stretch>
                  <a:fillRect b="-579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5405903"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𝑝𝑝𝑝</m:t>
                              </m:r>
                              <m:r>
                                <a:rPr lang="en-US" altLang="ko-KR" sz="2400" i="1">
                                  <a:solidFill>
                                    <a:srgbClr val="FF0000"/>
                                  </a:solidFill>
                                  <a:latin typeface="Cambria Math" panose="02040503050406030204" pitchFamily="18" charset="0"/>
                                </a:rPr>
                                <m:t> </m:t>
                              </m:r>
                            </m:sub>
                          </m:sSub>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r>
                                <a:rPr lang="en-US" altLang="ko-KR" sz="2400" i="1" smtClean="0">
                                  <a:solidFill>
                                    <a:schemeClr val="tx1"/>
                                  </a:solidFill>
                                  <a:latin typeface="Cambria Math" panose="02040503050406030204" pitchFamily="18" charset="0"/>
                                  <a:ea typeface="Cambria Math" panose="02040503050406030204" pitchFamily="18" charset="0"/>
                                </a:rPr>
                                <m:t>−</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r>
                            <a:rPr lang="en-US" altLang="ko-KR" sz="2400" i="1" smtClean="0">
                              <a:solidFill>
                                <a:schemeClr val="tx1"/>
                              </a:solidFill>
                              <a:latin typeface="Cambria Math" panose="02040503050406030204" pitchFamily="18" charset="0"/>
                              <a:ea typeface="Cambria Math" panose="02040503050406030204" pitchFamily="18" charset="0"/>
                            </a:rPr>
                            <m:t>−</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5405903"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2"/>
                <a:stretch>
                  <a:fillRect l="-397" t="-15789" r="-2183"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58259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582595" cy="397866"/>
              </a:xfrm>
              <a:prstGeom prst="rect">
                <a:avLst/>
              </a:prstGeom>
              <a:blipFill>
                <a:blip r:embed="rId23"/>
                <a:stretch>
                  <a:fillRect l="-4211" b="-20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71144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m:t>
                              </m:r>
                              <m:r>
                                <a:rPr lang="en-US" altLang="ko-KR" sz="2400" i="1">
                                  <a:solidFill>
                                    <a:srgbClr val="FF0000"/>
                                  </a:solidFill>
                                  <a:latin typeface="Cambria Math" panose="02040503050406030204" pitchFamily="18" charset="0"/>
                                </a:rPr>
                                <m:t> </m:t>
                              </m:r>
                            </m:sub>
                          </m:sSub>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r>
                            <a:rPr lang="en-US" altLang="ko-KR" sz="2400" i="1" smtClean="0">
                              <a:solidFill>
                                <a:schemeClr val="tx1"/>
                              </a:solidFill>
                              <a:latin typeface="Cambria Math" panose="02040503050406030204" pitchFamily="18" charset="0"/>
                              <a:ea typeface="Cambria Math" panose="02040503050406030204" pitchFamily="18" charset="0"/>
                            </a:rPr>
                            <m:t>−</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711448" cy="424283"/>
              </a:xfrm>
              <a:prstGeom prst="rect">
                <a:avLst/>
              </a:prstGeom>
              <a:blipFill>
                <a:blip r:embed="rId24"/>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729174"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729174" cy="637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11"/>
                <a:stretch>
                  <a:fillRect l="-413" t="-15789" r="-2686"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smtClean="0">
                          <a:solidFill>
                            <a:srgbClr val="FF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212155" y="4265657"/>
                <a:ext cx="3761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rgbClr val="FF0000"/>
                          </a:solidFill>
                          <a:latin typeface="Cambria Math" panose="02040503050406030204" pitchFamily="18" charset="0"/>
                        </a:rPr>
                        <m:t>𝑋</m:t>
                      </m:r>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212155" y="4265657"/>
                <a:ext cx="376193" cy="369332"/>
              </a:xfrm>
              <a:prstGeom prst="rect">
                <a:avLst/>
              </a:prstGeom>
              <a:blipFill>
                <a:blip r:embed="rId13"/>
                <a:stretch>
                  <a:fillRect l="-4839" r="-3226" b="-6667"/>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224487599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0047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700483" cy="68621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𝑥</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700483" cy="686213"/>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m:t>
                      </m:r>
                      <m:r>
                        <a:rPr lang="en-US" altLang="ko-KR" sz="2000" i="1">
                          <a:solidFill>
                            <a:srgbClr val="3399FF"/>
                          </a:solidFill>
                          <a:latin typeface="Cambria Math" panose="02040503050406030204" pitchFamily="18" charset="0"/>
                        </a:rPr>
                        <m:t>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𝑋</m:t>
                        </m:r>
                      </m:e>
                      <m:sub>
                        <m:r>
                          <a:rPr lang="en-US" altLang="ko-KR" sz="2000" i="1" smtClean="0">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3617693" cy="427425"/>
              </a:xfrm>
              <a:prstGeom prst="rect">
                <a:avLst/>
              </a:prstGeom>
              <a:blipFill>
                <a:blip r:embed="rId19"/>
                <a:stretch>
                  <a:fillRect t="-5714" r="-1518"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536015" cy="428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𝑋</m:t>
                              </m:r>
                            </m:e>
                            <m:sub>
                              <m:r>
                                <a:rPr lang="en-US" altLang="ko-KR" sz="2400" i="1">
                                  <a:solidFill>
                                    <a:srgbClr val="FFC000"/>
                                  </a:solidFill>
                                  <a:latin typeface="Cambria Math" panose="02040503050406030204" pitchFamily="18" charset="0"/>
                                </a:rPr>
                                <m:t>𝑝</m:t>
                              </m:r>
                              <m:r>
                                <a:rPr lang="en-US" altLang="ko-KR" sz="2400" i="1">
                                  <a:solidFill>
                                    <a:srgbClr val="FFC000"/>
                                  </a:solidFill>
                                  <a:latin typeface="Cambria Math" panose="02040503050406030204" pitchFamily="18" charset="0"/>
                                </a:rPr>
                                <m:t> </m:t>
                              </m:r>
                            </m:sub>
                          </m:sSub>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r>
                            <a:rPr lang="en-US" altLang="ko-KR" sz="2400" i="1" smtClean="0">
                              <a:solidFill>
                                <a:srgbClr val="3399FF"/>
                              </a:solidFill>
                              <a:latin typeface="Cambria Math" panose="02040503050406030204" pitchFamily="18" charset="0"/>
                              <a:ea typeface="Cambria Math" panose="02040503050406030204" pitchFamily="18" charset="0"/>
                            </a:rPr>
                            <m:t>−</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536015" cy="42864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1"/>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02B06A0-BDDD-497C-A343-2DFC9B037FB7}"/>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A02B06A0-BDDD-497C-A343-2DFC9B037FB7}"/>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22"/>
                <a:stretch>
                  <a:fillRect l="-413"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86681" y="3112192"/>
                <a:ext cx="4086375"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86681" y="3112192"/>
                <a:ext cx="4086375"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170674" y="1289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170674" y="1289147"/>
                <a:ext cx="2664146" cy="427425"/>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𝑋</m:t>
                        </m:r>
                      </m:e>
                      <m:sub>
                        <m:r>
                          <a:rPr lang="en-US" altLang="ko-KR" sz="2000" i="1" smtClean="0">
                            <a:solidFill>
                              <a:srgbClr val="FFC000"/>
                            </a:solidFill>
                            <a:latin typeface="Cambria Math" panose="02040503050406030204" pitchFamily="18" charset="0"/>
                          </a:rPr>
                          <m:t>𝑝</m:t>
                        </m:r>
                        <m:r>
                          <a:rPr lang="en-US" altLang="ko-KR" sz="2000" i="1">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502406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𝑋</m:t>
                              </m:r>
                            </m:e>
                            <m:sub>
                              <m:r>
                                <a:rPr lang="en-US" altLang="ko-KR" sz="2400" i="1">
                                  <a:solidFill>
                                    <a:srgbClr val="FFC000"/>
                                  </a:solidFill>
                                  <a:latin typeface="Cambria Math" panose="02040503050406030204" pitchFamily="18" charset="0"/>
                                </a:rPr>
                                <m:t>𝑝𝑝</m:t>
                              </m:r>
                            </m:sub>
                          </m:sSub>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5024068"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462980" y="2143263"/>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462980" y="2143263"/>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462980" y="1715799"/>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462980" y="1715799"/>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FB166E7-7188-4547-A920-B1914CF4267F}"/>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3FB166E7-7188-4547-A920-B1914CF4267F}"/>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26"/>
                <a:stretch>
                  <a:fillRect l="-413"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5231840" y="2539404"/>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5231840" y="2539404"/>
                <a:ext cx="3438983" cy="423770"/>
              </a:xfrm>
              <a:prstGeom prst="rect">
                <a:avLst/>
              </a:prstGeom>
              <a:blipFill>
                <a:blip r:embed="rId27"/>
                <a:stretch>
                  <a:fillRect b="-579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507376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e>
                            <m:sub>
                              <m:r>
                                <a:rPr lang="en-US" altLang="ko-KR" sz="2400" i="1">
                                  <a:solidFill>
                                    <a:srgbClr val="FF0000"/>
                                  </a:solidFill>
                                  <a:latin typeface="Cambria Math" panose="02040503050406030204" pitchFamily="18" charset="0"/>
                                </a:rPr>
                                <m:t>𝑝𝑝</m:t>
                              </m:r>
                              <m:r>
                                <a:rPr lang="en-US" altLang="ko-KR" sz="2400" i="1">
                                  <a:solidFill>
                                    <a:srgbClr val="FF0000"/>
                                  </a:solidFill>
                                  <a:latin typeface="Cambria Math" panose="02040503050406030204" pitchFamily="18" charset="0"/>
                                </a:rPr>
                                <m:t> </m:t>
                              </m:r>
                            </m:sub>
                          </m:sSub>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5073760"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2"/>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5059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r>
                            <a:rPr lang="ko-KR" altLang="en-US" sz="2400" i="1">
                              <a:solidFill>
                                <a:srgbClr val="FF0000"/>
                              </a:solidFill>
                              <a:latin typeface="Cambria Math" panose="02040503050406030204" pitchFamily="18" charset="0"/>
                            </a:rPr>
                            <m:t> </m:t>
                          </m:r>
                        </m:e>
                        <m:sub>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505972" cy="369332"/>
              </a:xfrm>
              <a:prstGeom prst="rect">
                <a:avLst/>
              </a:prstGeom>
              <a:blipFill>
                <a:blip r:embed="rId23"/>
                <a:stretch>
                  <a:fillRect l="-4819" b="-6557"/>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549224"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549224" cy="424283"/>
              </a:xfrm>
              <a:prstGeom prst="rect">
                <a:avLst/>
              </a:prstGeom>
              <a:blipFill>
                <a:blip r:embed="rId24"/>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548740"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548740" cy="635559"/>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11"/>
                <a:stretch>
                  <a:fillRect l="-670"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smtClean="0">
                          <a:solidFill>
                            <a:schemeClr val="tx1"/>
                          </a:solidFill>
                          <a:latin typeface="Cambria Math" panose="02040503050406030204" pitchFamily="18" charset="0"/>
                        </a:rPr>
                        <m:t>𝑋</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smtClean="0">
                              <a:solidFill>
                                <a:srgbClr val="FF0000"/>
                              </a:solidFill>
                              <a:latin typeface="Cambria Math" panose="02040503050406030204" pitchFamily="18" charset="0"/>
                            </a:rPr>
                            <m:t>1</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212155" y="4265657"/>
                <a:ext cx="3398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FF0000"/>
                          </a:solidFill>
                          <a:latin typeface="Cambria Math" panose="02040503050406030204" pitchFamily="18" charset="0"/>
                        </a:rPr>
                        <m:t>1</m:t>
                      </m:r>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212155" y="4265657"/>
                <a:ext cx="339837" cy="369332"/>
              </a:xfrm>
              <a:prstGeom prst="rect">
                <a:avLst/>
              </a:prstGeom>
              <a:blipFill>
                <a:blip r:embed="rId13"/>
                <a:stretch>
                  <a:fillRect l="-5357" r="-7143" b="-6667"/>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398111642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0047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537554"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537554" cy="678904"/>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4142946" cy="423770"/>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𝑋</m:t>
                        </m:r>
                      </m:e>
                      <m:sub>
                        <m:r>
                          <a:rPr lang="en-US" altLang="ko-KR" sz="2000" i="1" smtClean="0">
                            <a:solidFill>
                              <a:schemeClr val="tx1"/>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4142946" cy="423770"/>
              </a:xfrm>
              <a:prstGeom prst="rect">
                <a:avLst/>
              </a:prstGeom>
              <a:blipFill>
                <a:blip r:embed="rId19"/>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157707"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157707" cy="42428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1"/>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09C522-7429-4B74-A80E-BB46CA62C722}"/>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4" name="TextBox 3">
                <a:extLst>
                  <a:ext uri="{FF2B5EF4-FFF2-40B4-BE49-F238E27FC236}">
                    <a16:creationId xmlns:a16="http://schemas.microsoft.com/office/drawing/2014/main" id="{FF09C522-7429-4B74-A80E-BB46CA62C722}"/>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2"/>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86681" y="3112192"/>
                <a:ext cx="3899786"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86681" y="3112192"/>
                <a:ext cx="3899786"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170674" y="1289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170674" y="1289147"/>
                <a:ext cx="2664146" cy="427425"/>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𝑋</m:t>
                        </m:r>
                      </m:e>
                      <m:sub>
                        <m:r>
                          <a:rPr lang="en-US" altLang="ko-KR" sz="2000" i="1" smtClean="0">
                            <a:solidFill>
                              <a:schemeClr val="tx1"/>
                            </a:solidFill>
                            <a:latin typeface="Cambria Math" panose="02040503050406030204" pitchFamily="18" charset="0"/>
                          </a:rPr>
                          <m:t>𝑝</m:t>
                        </m:r>
                        <m:r>
                          <a:rPr lang="en-US" altLang="ko-KR" sz="2000" i="1">
                            <a:solidFill>
                              <a:schemeClr val="tx1"/>
                            </a:solidFill>
                            <a:latin typeface="Cambria Math" panose="02040503050406030204" pitchFamily="18" charset="0"/>
                          </a:rPr>
                          <m:t>𝑝</m:t>
                        </m:r>
                      </m:sub>
                    </m:sSub>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smtClean="0">
                            <a:solidFill>
                              <a:srgbClr val="FFC000"/>
                            </a:solidFill>
                            <a:latin typeface="Cambria Math" panose="02040503050406030204" pitchFamily="18" charset="0"/>
                          </a:rPr>
                          <m:t>1</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454118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4541180"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462980" y="2143263"/>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462980" y="2143263"/>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462980" y="1715799"/>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462980" y="1715799"/>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5231840" y="2539404"/>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5231840" y="2539404"/>
                <a:ext cx="3438983" cy="423770"/>
              </a:xfrm>
              <a:prstGeom prst="rect">
                <a:avLst/>
              </a:prstGeom>
              <a:blipFill>
                <a:blip r:embed="rId26"/>
                <a:stretch>
                  <a:fillRect b="-57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0F319A-8201-44E8-902B-064081015651}"/>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7" name="TextBox 6">
                <a:extLst>
                  <a:ext uri="{FF2B5EF4-FFF2-40B4-BE49-F238E27FC236}">
                    <a16:creationId xmlns:a16="http://schemas.microsoft.com/office/drawing/2014/main" id="{850F319A-8201-44E8-902B-064081015651}"/>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7"/>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454118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4541180"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469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1</m:t>
                          </m:r>
                          <m:r>
                            <a:rPr lang="ko-KR" altLang="en-US" sz="2400" i="1">
                              <a:solidFill>
                                <a:srgbClr val="FF0000"/>
                              </a:solidFill>
                              <a:latin typeface="Cambria Math" panose="02040503050406030204" pitchFamily="18" charset="0"/>
                            </a:rPr>
                            <m:t> </m:t>
                          </m:r>
                        </m:e>
                        <m:sub>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469616" cy="369332"/>
              </a:xfrm>
              <a:prstGeom prst="rect">
                <a:avLst/>
              </a:prstGeom>
              <a:blipFill>
                <a:blip r:embed="rId22"/>
                <a:stretch>
                  <a:fillRect l="-5195" b="-6557"/>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157707"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157707" cy="424283"/>
              </a:xfrm>
              <a:prstGeom prst="rect">
                <a:avLst/>
              </a:prstGeom>
              <a:blipFill>
                <a:blip r:embed="rId23"/>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59ED692-132A-411A-B9DD-19447394847B}"/>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15" name="TextBox 14">
                <a:extLst>
                  <a:ext uri="{FF2B5EF4-FFF2-40B4-BE49-F238E27FC236}">
                    <a16:creationId xmlns:a16="http://schemas.microsoft.com/office/drawing/2014/main" id="{C59ED692-132A-411A-B9DD-19447394847B}"/>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9"/>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734362" y="553437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734362" y="5534376"/>
                <a:ext cx="361421" cy="345300"/>
              </a:xfrm>
              <a:prstGeom prst="rect">
                <a:avLst/>
              </a:prstGeom>
              <a:blipFill>
                <a:blip r:embed="rId14"/>
                <a:stretch>
                  <a:fillRect r="-3390"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52201" y="3025182"/>
            <a:ext cx="1837811" cy="109498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69818" y="458045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473885" y="1393981"/>
            <a:ext cx="3639201"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3" name="TextBox 72">
            <a:extLst>
              <a:ext uri="{FF2B5EF4-FFF2-40B4-BE49-F238E27FC236}">
                <a16:creationId xmlns:a16="http://schemas.microsoft.com/office/drawing/2014/main" id="{D3480AB1-CFA9-4585-B318-298FA9A0B95A}"/>
              </a:ext>
            </a:extLst>
          </p:cNvPr>
          <p:cNvSpPr txBox="1"/>
          <p:nvPr/>
        </p:nvSpPr>
        <p:spPr>
          <a:xfrm>
            <a:off x="523993" y="5121434"/>
            <a:ext cx="1011815"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983271" y="6447511"/>
            <a:ext cx="110318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셀수 </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5" name="TextBox 74">
            <a:extLst>
              <a:ext uri="{FF2B5EF4-FFF2-40B4-BE49-F238E27FC236}">
                <a16:creationId xmlns:a16="http://schemas.microsoft.com/office/drawing/2014/main" id="{ED705DA3-1D44-4177-A0D9-44A0380D224C}"/>
              </a:ext>
            </a:extLst>
          </p:cNvPr>
          <p:cNvSpPr txBox="1"/>
          <p:nvPr/>
        </p:nvSpPr>
        <p:spPr>
          <a:xfrm>
            <a:off x="886600" y="3904112"/>
            <a:ext cx="106150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(100, 10)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92B93188-D1FE-45A1-A6A0-C4B1457EFD00}"/>
              </a:ext>
            </a:extLst>
          </p:cNvPr>
          <p:cNvSpPr txBox="1"/>
          <p:nvPr/>
        </p:nvSpPr>
        <p:spPr>
          <a:xfrm>
            <a:off x="2501001" y="5262152"/>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7B0BCA7-FF5B-4407-AED1-82E34B42D91F}"/>
              </a:ext>
            </a:extLst>
          </p:cNvPr>
          <p:cNvSpPr txBox="1"/>
          <p:nvPr/>
        </p:nvSpPr>
        <p:spPr>
          <a:xfrm>
            <a:off x="4049348" y="5303070"/>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F98530B7-8F70-460E-8B5E-D85261DDC116}"/>
              </a:ext>
            </a:extLst>
          </p:cNvPr>
          <p:cNvSpPr txBox="1"/>
          <p:nvPr/>
        </p:nvSpPr>
        <p:spPr>
          <a:xfrm>
            <a:off x="2703599" y="3412206"/>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3399FF"/>
                </a:solidFill>
                <a:latin typeface="고도 M" panose="02000503000000020004" pitchFamily="2" charset="-127"/>
                <a:ea typeface="고도 M" panose="02000503000000020004" pitchFamily="2" charset="-127"/>
              </a:rPr>
              <a:t>m</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9" name="TextBox 78">
            <a:extLst>
              <a:ext uri="{FF2B5EF4-FFF2-40B4-BE49-F238E27FC236}">
                <a16:creationId xmlns:a16="http://schemas.microsoft.com/office/drawing/2014/main" id="{3D5E16EC-646D-46A3-8016-0DBA78AA0F85}"/>
              </a:ext>
            </a:extLst>
          </p:cNvPr>
          <p:cNvSpPr txBox="1"/>
          <p:nvPr/>
        </p:nvSpPr>
        <p:spPr>
          <a:xfrm>
            <a:off x="3454278" y="3403328"/>
            <a:ext cx="93006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3399FF"/>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1" name="TextBox 80">
            <a:extLst>
              <a:ext uri="{FF2B5EF4-FFF2-40B4-BE49-F238E27FC236}">
                <a16:creationId xmlns:a16="http://schemas.microsoft.com/office/drawing/2014/main" id="{3AA5EA96-D7E7-459D-AE9E-4C7630B954A1}"/>
              </a:ext>
            </a:extLst>
          </p:cNvPr>
          <p:cNvSpPr txBox="1"/>
          <p:nvPr/>
        </p:nvSpPr>
        <p:spPr>
          <a:xfrm>
            <a:off x="4323115" y="3403327"/>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3399FF"/>
                </a:solidFill>
                <a:latin typeface="고도 M" panose="02000503000000020004" pitchFamily="2" charset="-127"/>
                <a:ea typeface="고도 M" panose="02000503000000020004" pitchFamily="2" charset="-127"/>
              </a:rPr>
              <a:t>m, 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4" name="TextBox 83">
            <a:extLst>
              <a:ext uri="{FF2B5EF4-FFF2-40B4-BE49-F238E27FC236}">
                <a16:creationId xmlns:a16="http://schemas.microsoft.com/office/drawing/2014/main" id="{A95F824A-072C-42F3-ACFF-2E623F203E2E}"/>
              </a:ext>
            </a:extLst>
          </p:cNvPr>
          <p:cNvSpPr txBox="1"/>
          <p:nvPr/>
        </p:nvSpPr>
        <p:spPr>
          <a:xfrm>
            <a:off x="2434253" y="4034023"/>
            <a:ext cx="93006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3399FF"/>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5" name="TextBox 84">
            <a:extLst>
              <a:ext uri="{FF2B5EF4-FFF2-40B4-BE49-F238E27FC236}">
                <a16:creationId xmlns:a16="http://schemas.microsoft.com/office/drawing/2014/main" id="{8F72A422-0B61-4E96-9CF2-8A1240D44E97}"/>
              </a:ext>
            </a:extLst>
          </p:cNvPr>
          <p:cNvSpPr txBox="1"/>
          <p:nvPr/>
        </p:nvSpPr>
        <p:spPr>
          <a:xfrm>
            <a:off x="1521970" y="5722100"/>
            <a:ext cx="62869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9" name="TextBox 88">
            <a:extLst>
              <a:ext uri="{FF2B5EF4-FFF2-40B4-BE49-F238E27FC236}">
                <a16:creationId xmlns:a16="http://schemas.microsoft.com/office/drawing/2014/main" id="{2DAC1F7D-5DCE-453A-BE7D-0CAD64071C4B}"/>
              </a:ext>
            </a:extLst>
          </p:cNvPr>
          <p:cNvSpPr txBox="1"/>
          <p:nvPr/>
        </p:nvSpPr>
        <p:spPr>
          <a:xfrm>
            <a:off x="4945880" y="3827809"/>
            <a:ext cx="79861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0" name="TextBox 89">
            <a:extLst>
              <a:ext uri="{FF2B5EF4-FFF2-40B4-BE49-F238E27FC236}">
                <a16:creationId xmlns:a16="http://schemas.microsoft.com/office/drawing/2014/main" id="{A2F0E8A0-7966-43D5-A9C5-AD9A5871E6F3}"/>
              </a:ext>
            </a:extLst>
          </p:cNvPr>
          <p:cNvSpPr txBox="1"/>
          <p:nvPr/>
        </p:nvSpPr>
        <p:spPr>
          <a:xfrm>
            <a:off x="4612238" y="5879676"/>
            <a:ext cx="465385"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int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1" name="TextBox 90">
            <a:extLst>
              <a:ext uri="{FF2B5EF4-FFF2-40B4-BE49-F238E27FC236}">
                <a16:creationId xmlns:a16="http://schemas.microsoft.com/office/drawing/2014/main" id="{91DA2F42-4ECB-4CB4-9FD8-1BB74FCEACFC}"/>
              </a:ext>
            </a:extLst>
          </p:cNvPr>
          <p:cNvSpPr txBox="1"/>
          <p:nvPr/>
        </p:nvSpPr>
        <p:spPr>
          <a:xfrm>
            <a:off x="5977871" y="4439034"/>
            <a:ext cx="7489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2" name="TextBox 91">
            <a:extLst>
              <a:ext uri="{FF2B5EF4-FFF2-40B4-BE49-F238E27FC236}">
                <a16:creationId xmlns:a16="http://schemas.microsoft.com/office/drawing/2014/main" id="{BE6FAA7A-D712-4752-900D-F01056924FB8}"/>
              </a:ext>
            </a:extLst>
          </p:cNvPr>
          <p:cNvSpPr txBox="1"/>
          <p:nvPr/>
        </p:nvSpPr>
        <p:spPr>
          <a:xfrm>
            <a:off x="7374965" y="4521234"/>
            <a:ext cx="7489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4767430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0790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07909" y="2965767"/>
                <a:ext cx="5713424" cy="390748"/>
              </a:xfrm>
              <a:prstGeom prst="rect">
                <a:avLst/>
              </a:prstGeom>
              <a:blipFill>
                <a:blip r:embed="rId5"/>
                <a:stretch>
                  <a:fillRect t="-4688" r="-213"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01323" y="3486245"/>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r>
                            <a:rPr lang="en-US" altLang="ko-KR" sz="2000" b="0" i="1" smtClean="0">
                              <a:solidFill>
                                <a:srgbClr val="000000"/>
                              </a:solidFill>
                              <a:latin typeface="Cambria Math" panose="02040503050406030204" pitchFamily="18" charset="0"/>
                              <a:ea typeface="Cambria Math" panose="02040503050406030204" pitchFamily="18" charset="0"/>
                            </a:rPr>
                            <m:t>−</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r>
                            <a:rPr lang="en-US" altLang="ko-KR" sz="2000" i="1">
                              <a:solidFill>
                                <a:srgbClr val="000000"/>
                              </a:solidFill>
                              <a:latin typeface="Cambria Math" panose="02040503050406030204" pitchFamily="18" charset="0"/>
                              <a:ea typeface="Cambria Math" panose="02040503050406030204" pitchFamily="18" charset="0"/>
                            </a:rPr>
                            <m:t>−</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r>
                            <a:rPr lang="en-US" altLang="ko-KR" sz="2000" i="1">
                              <a:solidFill>
                                <a:srgbClr val="000000"/>
                              </a:solidFill>
                              <a:latin typeface="Cambria Math" panose="02040503050406030204" pitchFamily="18" charset="0"/>
                              <a:ea typeface="Cambria Math" panose="02040503050406030204" pitchFamily="18" charset="0"/>
                            </a:rPr>
                            <m:t>−</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01323" y="3486245"/>
                <a:ext cx="8784521" cy="637226"/>
              </a:xfrm>
              <a:prstGeom prst="rect">
                <a:avLst/>
              </a:prstGeom>
              <a:blipFill>
                <a:blip r:embed="rId6"/>
                <a:stretch>
                  <a:fillRect b="-9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63030" y="5011355"/>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r>
                      <a:rPr lang="en-US" altLang="ko-KR" sz="1800" i="1">
                        <a:solidFill>
                          <a:srgbClr val="000000"/>
                        </a:solidFill>
                        <a:latin typeface="Cambria Math" panose="02040503050406030204" pitchFamily="18" charset="0"/>
                        <a:ea typeface="Cambria Math" panose="02040503050406030204" pitchFamily="18" charset="0"/>
                      </a:rPr>
                      <m:t>−</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63030" y="5011355"/>
                <a:ext cx="7823552" cy="1498744"/>
              </a:xfrm>
              <a:prstGeom prst="rect">
                <a:avLst/>
              </a:prstGeom>
              <a:blipFill>
                <a:blip r:embed="rId7"/>
                <a:stretch>
                  <a:fillRect l="-623" t="-1626"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526180"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i="1" smtClean="0">
                              <a:solidFill>
                                <a:srgbClr val="000000"/>
                              </a:solidFill>
                              <a:latin typeface="Cambria Math" panose="02040503050406030204" pitchFamily="18" charset="0"/>
                            </a:rPr>
                            <m:t>𝑋</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𝑋</m:t>
                          </m:r>
                        </m:e>
                        <m:sub>
                          <m:r>
                            <a:rPr lang="en-US" altLang="ko-KR" sz="2000" b="0" i="1" smtClean="0">
                              <a:solidFill>
                                <a:srgbClr val="000000"/>
                              </a:solidFill>
                              <a:latin typeface="Cambria Math" panose="02040503050406030204" pitchFamily="18" charset="0"/>
                              <a:ea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526180" cy="637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r>
                            <a:rPr lang="en-US" altLang="ko-KR" sz="2000" b="0" i="1" smtClean="0">
                              <a:solidFill>
                                <a:srgbClr val="000000"/>
                              </a:solidFill>
                              <a:latin typeface="Cambria Math" panose="02040503050406030204" pitchFamily="18" charset="0"/>
                              <a:ea typeface="Cambria Math" panose="02040503050406030204" pitchFamily="18" charset="0"/>
                            </a:rPr>
                            <m:t>−</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r>
                            <a:rPr lang="en-US" altLang="ko-KR" sz="2000" i="1">
                              <a:solidFill>
                                <a:srgbClr val="000000"/>
                              </a:solidFill>
                              <a:latin typeface="Cambria Math" panose="02040503050406030204" pitchFamily="18" charset="0"/>
                              <a:ea typeface="Cambria Math" panose="02040503050406030204" pitchFamily="18" charset="0"/>
                            </a:rPr>
                            <m:t>−</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r>
                            <a:rPr lang="en-US" altLang="ko-KR" sz="2000" i="1">
                              <a:solidFill>
                                <a:srgbClr val="000000"/>
                              </a:solidFill>
                              <a:latin typeface="Cambria Math" panose="02040503050406030204" pitchFamily="18" charset="0"/>
                              <a:ea typeface="Cambria Math" panose="02040503050406030204" pitchFamily="18" charset="0"/>
                            </a:rPr>
                            <m:t>−</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텐서플로에서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TextBox 16">
            <a:extLst>
              <a:ext uri="{FF2B5EF4-FFF2-40B4-BE49-F238E27FC236}">
                <a16:creationId xmlns:a16="http://schemas.microsoft.com/office/drawing/2014/main" id="{DD251CDC-F475-40E7-AF4A-9B2B9AC0655D}"/>
              </a:ext>
            </a:extLst>
          </p:cNvPr>
          <p:cNvSpPr txBox="1"/>
          <p:nvPr/>
        </p:nvSpPr>
        <p:spPr>
          <a:xfrm>
            <a:off x="911595" y="994759"/>
            <a:ext cx="5828598" cy="830997"/>
          </a:xfrm>
          <a:prstGeom prst="rect">
            <a:avLst/>
          </a:prstGeom>
          <a:noFill/>
        </p:spPr>
        <p:txBody>
          <a:bodyPr wrap="square">
            <a:spAutoFit/>
          </a:bodyPr>
          <a:lstStyle/>
          <a:p>
            <a:r>
              <a:rPr lang="en-US" altLang="ko-KR" sz="1600">
                <a:solidFill>
                  <a:schemeClr val="tx1"/>
                </a:solidFill>
                <a:latin typeface="Consolas" panose="020B0609020204030204" pitchFamily="49" charset="0"/>
              </a:rPr>
              <a:t>l1 = [45,32,23,56]</a:t>
            </a:r>
          </a:p>
          <a:p>
            <a:r>
              <a:rPr lang="en-US" altLang="ko-KR" sz="1600">
                <a:solidFill>
                  <a:schemeClr val="tx1"/>
                </a:solidFill>
                <a:latin typeface="Consolas" panose="020B0609020204030204" pitchFamily="49" charset="0"/>
              </a:rPr>
              <a:t>l2 = [43,67,32]</a:t>
            </a:r>
          </a:p>
          <a:p>
            <a:r>
              <a:rPr lang="en-US" altLang="ko-KR" sz="1600">
                <a:solidFill>
                  <a:schemeClr val="tx1"/>
                </a:solidFill>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91234" y="2344903"/>
            <a:ext cx="504884" cy="5048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896118" y="2344903"/>
            <a:ext cx="504884" cy="5048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90599" y="3302864"/>
            <a:ext cx="1663481" cy="75732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그룹 35">
            <a:extLst>
              <a:ext uri="{FF2B5EF4-FFF2-40B4-BE49-F238E27FC236}">
                <a16:creationId xmlns:a16="http://schemas.microsoft.com/office/drawing/2014/main" id="{8EF5B898-AFD4-406F-96FD-E937408D12A1}"/>
              </a:ext>
            </a:extLst>
          </p:cNvPr>
          <p:cNvGrpSpPr/>
          <p:nvPr/>
        </p:nvGrpSpPr>
        <p:grpSpPr>
          <a:xfrm>
            <a:off x="2401002" y="4325339"/>
            <a:ext cx="4824442" cy="375858"/>
            <a:chOff x="1520260" y="3503330"/>
            <a:chExt cx="4100781" cy="375858"/>
          </a:xfrm>
        </p:grpSpPr>
        <p:sp>
          <p:nvSpPr>
            <p:cNvPr id="24" name="직사각형 23">
              <a:extLst>
                <a:ext uri="{FF2B5EF4-FFF2-40B4-BE49-F238E27FC236}">
                  <a16:creationId xmlns:a16="http://schemas.microsoft.com/office/drawing/2014/main" id="{01AEE473-508A-464B-8D01-C0117BF179E0}"/>
                </a:ext>
              </a:extLst>
            </p:cNvPr>
            <p:cNvSpPr/>
            <p:nvPr/>
          </p:nvSpPr>
          <p:spPr>
            <a:xfrm>
              <a:off x="1520260"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45</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1896118"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2636615"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32</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012473"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3752970"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4128828"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4869325"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56</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5245183"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 name="연결선: 꺾임 31">
              <a:extLst>
                <a:ext uri="{FF2B5EF4-FFF2-40B4-BE49-F238E27FC236}">
                  <a16:creationId xmlns:a16="http://schemas.microsoft.com/office/drawing/2014/main" id="{8B90D874-389B-4EC6-9DAC-99C845BA4363}"/>
                </a:ext>
              </a:extLst>
            </p:cNvPr>
            <p:cNvCxnSpPr>
              <a:cxnSpLocks/>
              <a:stCxn id="25" idx="3"/>
              <a:endCxn id="26" idx="1"/>
            </p:cNvCxnSpPr>
            <p:nvPr/>
          </p:nvCxnSpPr>
          <p:spPr>
            <a:xfrm>
              <a:off x="2271976"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6F36515-2131-4E8D-A494-2F8E3A66779F}"/>
                </a:ext>
              </a:extLst>
            </p:cNvPr>
            <p:cNvCxnSpPr>
              <a:cxnSpLocks/>
              <a:stCxn id="27" idx="3"/>
              <a:endCxn id="28" idx="1"/>
            </p:cNvCxnSpPr>
            <p:nvPr/>
          </p:nvCxnSpPr>
          <p:spPr>
            <a:xfrm>
              <a:off x="3388331"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D89673D5-E535-4FA0-AAAB-92822B93FA8D}"/>
                </a:ext>
              </a:extLst>
            </p:cNvPr>
            <p:cNvCxnSpPr>
              <a:cxnSpLocks/>
              <a:stCxn id="29" idx="3"/>
              <a:endCxn id="30" idx="1"/>
            </p:cNvCxnSpPr>
            <p:nvPr/>
          </p:nvCxnSpPr>
          <p:spPr>
            <a:xfrm>
              <a:off x="4504686"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직사각형 39">
            <a:extLst>
              <a:ext uri="{FF2B5EF4-FFF2-40B4-BE49-F238E27FC236}">
                <a16:creationId xmlns:a16="http://schemas.microsoft.com/office/drawing/2014/main" id="{D7181F26-2E1E-444A-BBD5-F16BA4675966}"/>
              </a:ext>
            </a:extLst>
          </p:cNvPr>
          <p:cNvSpPr/>
          <p:nvPr/>
        </p:nvSpPr>
        <p:spPr>
          <a:xfrm>
            <a:off x="2401002"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43</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843187"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714359"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67</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4156544"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5027716"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32</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469902"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연결선: 꺾임 47">
            <a:extLst>
              <a:ext uri="{FF2B5EF4-FFF2-40B4-BE49-F238E27FC236}">
                <a16:creationId xmlns:a16="http://schemas.microsoft.com/office/drawing/2014/main" id="{0DB36A75-ECCA-49A4-8048-EC6754713700}"/>
              </a:ext>
            </a:extLst>
          </p:cNvPr>
          <p:cNvCxnSpPr>
            <a:cxnSpLocks/>
            <a:stCxn id="41" idx="3"/>
            <a:endCxn id="42" idx="1"/>
          </p:cNvCxnSpPr>
          <p:nvPr/>
        </p:nvCxnSpPr>
        <p:spPr>
          <a:xfrm>
            <a:off x="3285373" y="3587563"/>
            <a:ext cx="428987"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A33E2673-CDA2-4A0E-934A-D83E82DCF168}"/>
              </a:ext>
            </a:extLst>
          </p:cNvPr>
          <p:cNvCxnSpPr>
            <a:cxnSpLocks/>
            <a:stCxn id="43" idx="3"/>
            <a:endCxn id="44" idx="1"/>
          </p:cNvCxnSpPr>
          <p:nvPr/>
        </p:nvCxnSpPr>
        <p:spPr>
          <a:xfrm>
            <a:off x="4598730" y="3587563"/>
            <a:ext cx="428987"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905893" y="3092454"/>
            <a:ext cx="737776" cy="25244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778312" y="3429000"/>
            <a:ext cx="273344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(32, 100, 100 )</a:t>
            </a:r>
            <a:endParaRPr lang="ko-KR" altLang="en-US" sz="2400">
              <a:solidFill>
                <a:schemeClr val="tx1"/>
              </a:solidFill>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760725" y="3395787"/>
            <a:ext cx="273344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(100, 32, 100 )</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20895" y="5398518"/>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777372" y="4237635"/>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3345225" y="385678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5170798" y="572437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760725" y="4214883"/>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8129158" y="3895166"/>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420098" y="380710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374549" y="378540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seq</a:t>
            </a:r>
            <a:endParaRPr lang="ko-KR" altLang="en-US" sz="2400">
              <a:solidFill>
                <a:schemeClr val="tx1"/>
              </a:solidFill>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728187" y="6025317"/>
            <a:ext cx="4602542"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for x in seq: # x = seq[i]</a:t>
            </a:r>
          </a:p>
          <a:p>
            <a:pPr algn="l"/>
            <a:r>
              <a:rPr lang="en-US" altLang="ko-KR" sz="2400">
                <a:solidFill>
                  <a:schemeClr val="tx1"/>
                </a:solidFill>
                <a:latin typeface="Consolas" panose="020B0609020204030204" pitchFamily="49" charset="0"/>
              </a:rPr>
              <a:t>    x.shape</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37062206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436319" y="3124073"/>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436319" y="3124073"/>
                <a:ext cx="454705" cy="345300"/>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422995" y="3098181"/>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1911544" y="1980915"/>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1911544" y="1980915"/>
                <a:ext cx="652294" cy="338554"/>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239718" y="2305522"/>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380979"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 name="타원 6">
            <a:extLst>
              <a:ext uri="{FF2B5EF4-FFF2-40B4-BE49-F238E27FC236}">
                <a16:creationId xmlns:a16="http://schemas.microsoft.com/office/drawing/2014/main" id="{7CB482AE-A724-4186-A180-9E40A1BD765E}"/>
              </a:ext>
            </a:extLst>
          </p:cNvPr>
          <p:cNvSpPr/>
          <p:nvPr/>
        </p:nvSpPr>
        <p:spPr>
          <a:xfrm>
            <a:off x="2118509"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161514"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a:off x="1543790" y="3110285"/>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1760568" y="2736766"/>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1859900" y="3368165"/>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493597" y="239146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493597" y="2391466"/>
                <a:ext cx="361421" cy="345300"/>
              </a:xfrm>
              <a:prstGeom prst="rect">
                <a:avLst/>
              </a:prstGeom>
              <a:blipFill>
                <a:blip r:embed="rId4"/>
                <a:stretch>
                  <a:fillRect r="-47458" b="-701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182369" y="29376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543790" y="363327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543790" y="3633270"/>
                <a:ext cx="361421" cy="345300"/>
              </a:xfrm>
              <a:prstGeom prst="rect">
                <a:avLst/>
              </a:prstGeom>
              <a:blipFill>
                <a:blip r:embed="rId5"/>
                <a:stretch>
                  <a:fillRect r="-1667" b="-7018"/>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2872626" y="3101544"/>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2935026" y="312407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2935026" y="3124073"/>
                <a:ext cx="361421" cy="345300"/>
              </a:xfrm>
              <a:prstGeom prst="rect">
                <a:avLst/>
              </a:prstGeom>
              <a:blipFill>
                <a:blip r:embed="rId6"/>
                <a:stretch>
                  <a:fillRect b="-7018"/>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80900"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600614" y="2911334"/>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600614" y="2911334"/>
                <a:ext cx="361421" cy="374075"/>
              </a:xfrm>
              <a:prstGeom prst="rect">
                <a:avLst/>
              </a:prstGeom>
              <a:blipFill>
                <a:blip r:embed="rId7"/>
                <a:stretch>
                  <a:fillRect t="-6557" r="-16949" b="-14754"/>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flipV="1">
            <a:off x="8935017" y="3098372"/>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1199" y="3101544"/>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448173" y="2904547"/>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200385" y="2902323"/>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200385" y="2902323"/>
                <a:ext cx="655469" cy="345300"/>
              </a:xfrm>
              <a:prstGeom prst="rect">
                <a:avLst/>
              </a:prstGeom>
              <a:blipFill>
                <a:blip r:embed="rId8"/>
                <a:stretch>
                  <a:fillRect l="-4630" r="-5556"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071563" y="2955378"/>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071563" y="2955378"/>
                <a:ext cx="961162" cy="258975"/>
              </a:xfrm>
              <a:prstGeom prst="rect">
                <a:avLst/>
              </a:prstGeom>
              <a:blipFill>
                <a:blip r:embed="rId9"/>
                <a:stretch>
                  <a:fillRect b="-2381"/>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135096" y="3101544"/>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657083" y="2724867"/>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15632" y="3101544"/>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44633" y="2882243"/>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44633" y="2882243"/>
                <a:ext cx="817230" cy="413520"/>
              </a:xfrm>
              <a:prstGeom prst="rect">
                <a:avLst/>
              </a:prstGeom>
              <a:blipFill>
                <a:blip r:embed="rId10"/>
                <a:stretch>
                  <a:fillRect b="-7353"/>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4909864" y="2460972"/>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494399" y="211564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494399" y="2115644"/>
                <a:ext cx="361421" cy="345300"/>
              </a:xfrm>
              <a:prstGeom prst="rect">
                <a:avLst/>
              </a:prstGeom>
              <a:blipFill>
                <a:blip r:embed="rId11"/>
                <a:stretch>
                  <a:fillRect r="-21667" b="-7018"/>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4976990" y="3399456"/>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706314" y="376728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706314" y="3767284"/>
                <a:ext cx="361421" cy="345300"/>
              </a:xfrm>
              <a:prstGeom prst="rect">
                <a:avLst/>
              </a:prstGeom>
              <a:blipFill>
                <a:blip r:embed="rId12"/>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161428" y="309409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161428" y="3094091"/>
                <a:ext cx="361421" cy="345300"/>
              </a:xfrm>
              <a:prstGeom prst="rect">
                <a:avLst/>
              </a:prstGeom>
              <a:blipFill>
                <a:blip r:embed="rId13"/>
                <a:stretch>
                  <a:fillRect r="-1695"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8312" y="309039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8312" y="3090393"/>
                <a:ext cx="361421" cy="345300"/>
              </a:xfrm>
              <a:prstGeom prst="rect">
                <a:avLst/>
              </a:prstGeom>
              <a:blipFill>
                <a:blip r:embed="rId14"/>
                <a:stretch>
                  <a:fillRect r="-10169" b="-7018"/>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141770" y="2813363"/>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162861" y="3383184"/>
            <a:ext cx="10935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858552" y="2137020"/>
            <a:ext cx="106150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(100, 10)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432076" y="3495060"/>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3980423" y="3535978"/>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336141" y="2036052"/>
            <a:ext cx="859531"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493922" y="3955008"/>
            <a:ext cx="62869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17832" y="2060717"/>
            <a:ext cx="79861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8946" y="2671942"/>
            <a:ext cx="83067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306040" y="2754142"/>
            <a:ext cx="83067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545553" y="900072"/>
            <a:ext cx="311174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(32,100,100) =&gt; (100,32,100)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379827" y="1840228"/>
            <a:ext cx="399587" cy="2168104"/>
          </a:xfrm>
          <a:prstGeom prst="bentConnector3">
            <a:avLst>
              <a:gd name="adj1" fmla="val 157209"/>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128139" y="1824770"/>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393463" y="2072199"/>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393463" y="2072199"/>
                <a:ext cx="583493" cy="390748"/>
              </a:xfrm>
              <a:prstGeom prst="rect">
                <a:avLst/>
              </a:prstGeom>
              <a:blipFill>
                <a:blip r:embed="rId15"/>
                <a:stretch>
                  <a:fillRect b="-3125"/>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915146" y="1016589"/>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how are you</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838964" y="1365387"/>
                <a:ext cx="361421" cy="39401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1800" i="1">
                              <a:solidFill>
                                <a:srgbClr val="000000"/>
                              </a:solidFill>
                              <a:latin typeface="Cambria Math" panose="02040503050406030204" pitchFamily="18" charset="0"/>
                            </a:rPr>
                            <m:t>x</m:t>
                          </m:r>
                        </m:e>
                        <m:sub>
                          <m:r>
                            <m:rPr>
                              <m:sty m:val="p"/>
                            </m:rPr>
                            <a:rPr lang="en-US" altLang="ko-KR" sz="1800" i="1">
                              <a:solidFill>
                                <a:srgbClr val="000000"/>
                              </a:solidFill>
                              <a:latin typeface="Cambria Math" panose="02040503050406030204" pitchFamily="18" charset="0"/>
                            </a:rPr>
                            <m:t>p</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838964" y="1365387"/>
                <a:ext cx="361421" cy="394019"/>
              </a:xfrm>
              <a:prstGeom prst="rect">
                <a:avLst/>
              </a:prstGeom>
              <a:blipFill>
                <a:blip r:embed="rId16"/>
                <a:stretch>
                  <a:fillRect r="-5085"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7093189" y="1372855"/>
                <a:ext cx="361421" cy="39401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1800" i="1">
                              <a:solidFill>
                                <a:srgbClr val="000000"/>
                              </a:solidFill>
                              <a:latin typeface="Cambria Math" panose="02040503050406030204" pitchFamily="18" charset="0"/>
                            </a:rPr>
                            <m:t>x</m:t>
                          </m:r>
                        </m:e>
                        <m:sub>
                          <m:r>
                            <m:rPr>
                              <m:sty m:val="p"/>
                            </m:rPr>
                            <a:rPr lang="en-US" altLang="ko-KR" sz="1800" i="1">
                              <a:solidFill>
                                <a:srgbClr val="000000"/>
                              </a:solidFill>
                              <a:latin typeface="Cambria Math" panose="02040503050406030204" pitchFamily="18" charset="0"/>
                            </a:rPr>
                            <m:t>p</m:t>
                          </m:r>
                          <m:r>
                            <m:rPr>
                              <m:sty m:val="p"/>
                            </m:rPr>
                            <a:rPr lang="en-US" altLang="ko-KR" sz="1800" i="1" smtClean="0">
                              <a:solidFill>
                                <a:srgbClr val="000000"/>
                              </a:solidFill>
                              <a:latin typeface="Cambria Math" panose="02040503050406030204" pitchFamily="18" charset="0"/>
                            </a:rPr>
                            <m:t>p</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7093189" y="1372855"/>
                <a:ext cx="361421" cy="394019"/>
              </a:xfrm>
              <a:prstGeom prst="rect">
                <a:avLst/>
              </a:prstGeom>
              <a:blipFill>
                <a:blip r:embed="rId17"/>
                <a:stretch>
                  <a:fillRect r="-33898" b="-4615"/>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479198" y="1361382"/>
            <a:ext cx="36142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Tree>
    <p:extLst>
      <p:ext uri="{BB962C8B-B14F-4D97-AF65-F5344CB8AC3E}">
        <p14:creationId xmlns:p14="http://schemas.microsoft.com/office/powerpoint/2010/main" val="31370220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self.h = [np.zeros((x.shape[0], self.n_cells))] </a:t>
            </a:r>
          </a:p>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174984" y="3122754"/>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self.h</a:t>
            </a:r>
            <a:endParaRPr lang="ko-KR" altLang="en-US" sz="24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604872" y="3650247"/>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81EACAC7-DA6A-4E9F-94C0-4402107BC2D4}"/>
              </a:ext>
            </a:extLst>
          </p:cNvPr>
          <p:cNvGrpSpPr/>
          <p:nvPr/>
        </p:nvGrpSpPr>
        <p:grpSpPr>
          <a:xfrm>
            <a:off x="1851240" y="3419821"/>
            <a:ext cx="970498" cy="96824"/>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Consolas" panose="020B0609020204030204" pitchFamily="49" charset="0"/>
                </a:rPr>
                <a:t>0</a:t>
              </a:r>
              <a:endParaRPr lang="ko-KR" altLang="en-US" sz="9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851240" y="3516645"/>
            <a:ext cx="970498" cy="96824"/>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851240" y="3613469"/>
            <a:ext cx="970498" cy="96824"/>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851240" y="3710293"/>
            <a:ext cx="970498" cy="96824"/>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851240" y="3807117"/>
            <a:ext cx="970498" cy="96824"/>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851240" y="3903940"/>
            <a:ext cx="970498" cy="96824"/>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851240" y="4000764"/>
            <a:ext cx="970498" cy="96824"/>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851240" y="4097588"/>
            <a:ext cx="970498" cy="96824"/>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851240" y="4194411"/>
            <a:ext cx="970498" cy="96824"/>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851240" y="4291235"/>
            <a:ext cx="970498" cy="96824"/>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851240" y="4388059"/>
            <a:ext cx="970498" cy="96824"/>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851240" y="4484883"/>
            <a:ext cx="970498" cy="96824"/>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851240" y="4581707"/>
            <a:ext cx="970498" cy="96824"/>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851240" y="4678530"/>
            <a:ext cx="970498" cy="96824"/>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851240" y="4775354"/>
            <a:ext cx="970498" cy="96824"/>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851240" y="4872178"/>
            <a:ext cx="970498" cy="96824"/>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851240" y="4969001"/>
            <a:ext cx="970498" cy="96824"/>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851240" y="5065825"/>
            <a:ext cx="970498" cy="96824"/>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851240" y="5162649"/>
            <a:ext cx="970498" cy="96824"/>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851240" y="5259473"/>
            <a:ext cx="970498" cy="96824"/>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851240" y="5356297"/>
            <a:ext cx="970498" cy="96824"/>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851240" y="5453120"/>
            <a:ext cx="970498" cy="96824"/>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851240" y="5549944"/>
            <a:ext cx="970498" cy="96824"/>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851240" y="5646768"/>
            <a:ext cx="970498" cy="96824"/>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851240" y="5743591"/>
            <a:ext cx="970498" cy="96824"/>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851240" y="5840415"/>
            <a:ext cx="970498" cy="96824"/>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851240" y="5937239"/>
            <a:ext cx="970498" cy="96824"/>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851240" y="6034063"/>
            <a:ext cx="970498" cy="96824"/>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851240" y="6130887"/>
            <a:ext cx="970498" cy="96824"/>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851240" y="6227710"/>
            <a:ext cx="970498" cy="96824"/>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851240" y="6324534"/>
            <a:ext cx="970498" cy="96824"/>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851240" y="6421358"/>
            <a:ext cx="970498" cy="96824"/>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047057" y="3468233"/>
            <a:ext cx="804183" cy="3699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748437" y="3097413"/>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self.h</a:t>
            </a:r>
            <a:endParaRPr lang="ko-KR" altLang="en-US" sz="24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4178325" y="362490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5220494" y="3624906"/>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662679" y="362490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2" name="연결선: 꺾임 441">
            <a:extLst>
              <a:ext uri="{FF2B5EF4-FFF2-40B4-BE49-F238E27FC236}">
                <a16:creationId xmlns:a16="http://schemas.microsoft.com/office/drawing/2014/main" id="{1934ECD3-5476-4FE6-A052-902E165B335C}"/>
              </a:ext>
            </a:extLst>
          </p:cNvPr>
          <p:cNvCxnSpPr>
            <a:cxnSpLocks/>
            <a:stCxn id="439" idx="3"/>
            <a:endCxn id="440" idx="1"/>
          </p:cNvCxnSpPr>
          <p:nvPr/>
        </p:nvCxnSpPr>
        <p:spPr>
          <a:xfrm>
            <a:off x="4620510" y="3812835"/>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76" name="TextBox 7175">
            <a:extLst>
              <a:ext uri="{FF2B5EF4-FFF2-40B4-BE49-F238E27FC236}">
                <a16:creationId xmlns:a16="http://schemas.microsoft.com/office/drawing/2014/main" id="{B89BAFCF-E0A6-44CE-8AA8-4085E5FE044A}"/>
              </a:ext>
            </a:extLst>
          </p:cNvPr>
          <p:cNvSpPr txBox="1"/>
          <p:nvPr/>
        </p:nvSpPr>
        <p:spPr>
          <a:xfrm>
            <a:off x="5315468" y="3141143"/>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704848" y="3952352"/>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394367"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603603"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812840"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5022076"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5231313"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440549"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649784"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859021"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6073136"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6282371"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707320" y="4738168"/>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self.b1</a:t>
            </a:r>
            <a:endParaRPr lang="ko-KR" altLang="en-US" sz="2400">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704848" y="3622127"/>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7147033" y="3622127"/>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61" name="연결선: 꺾임 460">
            <a:extLst>
              <a:ext uri="{FF2B5EF4-FFF2-40B4-BE49-F238E27FC236}">
                <a16:creationId xmlns:a16="http://schemas.microsoft.com/office/drawing/2014/main" id="{8332A0E4-650A-46A4-BC23-24A914064516}"/>
              </a:ext>
            </a:extLst>
          </p:cNvPr>
          <p:cNvCxnSpPr>
            <a:cxnSpLocks/>
            <a:endCxn id="459" idx="1"/>
          </p:cNvCxnSpPr>
          <p:nvPr/>
        </p:nvCxnSpPr>
        <p:spPr>
          <a:xfrm>
            <a:off x="6104864" y="3810056"/>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6"/>
                <a:stretch>
                  <a:fillRect r="-47619" b="-3077"/>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9"/>
                <a:stretch>
                  <a:fillRect l="-1587" t="-3947" r="-20635" b="-10526"/>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3"/>
                <a:stretch>
                  <a:fillRect r="-23438" b="-3030"/>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5"/>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6"/>
                <a:stretch>
                  <a:fillRect r="-10938" b="-3030"/>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6225250" y="4147919"/>
                <a:ext cx="1650901"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6225250" y="4147919"/>
                <a:ext cx="1650901" cy="57201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8"/>
                <a:stretch>
                  <a:fillRect b="-962"/>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2459690" y="5128688"/>
                <a:ext cx="350153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2459690" y="5128688"/>
                <a:ext cx="3501535"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2447025" y="5922433"/>
                <a:ext cx="3352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2447025" y="5922433"/>
                <a:ext cx="3352328" cy="635559"/>
              </a:xfrm>
              <a:prstGeom prst="rect">
                <a:avLst/>
              </a:prstGeom>
              <a:blipFill>
                <a:blip r:embed="rId21"/>
                <a:stretch>
                  <a:fillRect/>
                </a:stretch>
              </a:blipFill>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id="{0E34F9E9-BF6C-43EB-BD9C-EBAA72863187}"/>
              </a:ext>
            </a:extLst>
          </p:cNvPr>
          <p:cNvGrpSpPr/>
          <p:nvPr/>
        </p:nvGrpSpPr>
        <p:grpSpPr>
          <a:xfrm>
            <a:off x="-1329190" y="4463020"/>
            <a:ext cx="2899094" cy="1007810"/>
            <a:chOff x="-1329191" y="4129672"/>
            <a:chExt cx="3881967" cy="1349486"/>
          </a:xfrm>
        </p:grpSpPr>
        <p:sp>
          <p:nvSpPr>
            <p:cNvPr id="53" name="TextBox 52">
              <a:extLst>
                <a:ext uri="{FF2B5EF4-FFF2-40B4-BE49-F238E27FC236}">
                  <a16:creationId xmlns:a16="http://schemas.microsoft.com/office/drawing/2014/main" id="{67A20339-6591-4C4F-B069-AB491836D96B}"/>
                </a:ext>
              </a:extLst>
            </p:cNvPr>
            <p:cNvSpPr txBox="1"/>
            <p:nvPr/>
          </p:nvSpPr>
          <p:spPr>
            <a:xfrm>
              <a:off x="-1329191" y="4129672"/>
              <a:ext cx="1264697"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self.h</a:t>
              </a:r>
              <a:endParaRPr lang="ko-KR" altLang="en-US" sz="1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899303" y="4657165"/>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42866" y="4657165"/>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585051" y="4657165"/>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7" name="연결선: 꺾임 56">
              <a:extLst>
                <a:ext uri="{FF2B5EF4-FFF2-40B4-BE49-F238E27FC236}">
                  <a16:creationId xmlns:a16="http://schemas.microsoft.com/office/drawing/2014/main" id="{F2555B40-5EA5-445F-9A1C-477E4E4AE9A9}"/>
                </a:ext>
              </a:extLst>
            </p:cNvPr>
            <p:cNvCxnSpPr>
              <a:cxnSpLocks/>
              <a:stCxn id="54" idx="3"/>
              <a:endCxn id="55" idx="1"/>
            </p:cNvCxnSpPr>
            <p:nvPr/>
          </p:nvCxnSpPr>
          <p:spPr>
            <a:xfrm>
              <a:off x="-457118" y="4845094"/>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07001A-0459-4AAD-B535-4CF45DA82743}"/>
                </a:ext>
              </a:extLst>
            </p:cNvPr>
            <p:cNvSpPr txBox="1"/>
            <p:nvPr/>
          </p:nvSpPr>
          <p:spPr>
            <a:xfrm>
              <a:off x="237838" y="4173402"/>
              <a:ext cx="755986"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1627220" y="4984612"/>
              <a:ext cx="925556"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1627220" y="4654386"/>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069405" y="465438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2" name="연결선: 꺾임 61">
              <a:extLst>
                <a:ext uri="{FF2B5EF4-FFF2-40B4-BE49-F238E27FC236}">
                  <a16:creationId xmlns:a16="http://schemas.microsoft.com/office/drawing/2014/main" id="{E245D678-0BE5-4AA3-806C-BDE6C4121F96}"/>
                </a:ext>
              </a:extLst>
            </p:cNvPr>
            <p:cNvCxnSpPr>
              <a:cxnSpLocks/>
              <a:endCxn id="60" idx="1"/>
            </p:cNvCxnSpPr>
            <p:nvPr/>
          </p:nvCxnSpPr>
          <p:spPr>
            <a:xfrm>
              <a:off x="1027236" y="4842315"/>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E52299AE-746D-4606-B4F4-9AB4403522B0}"/>
              </a:ext>
            </a:extLst>
          </p:cNvPr>
          <p:cNvSpPr txBox="1"/>
          <p:nvPr/>
        </p:nvSpPr>
        <p:spPr>
          <a:xfrm>
            <a:off x="7036432" y="4656675"/>
            <a:ext cx="476412"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04400148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833989" y="976146"/>
            <a:ext cx="8143933"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err</a:t>
            </a:r>
            <a:r>
              <a:rPr lang="en-US" altLang="ko-KR" err="1">
                <a:solidFill>
                  <a:schemeClr val="tx1"/>
                </a:solidFill>
                <a:latin typeface="Consolas" panose="020B0609020204030204" pitchFamily="49" charset="0"/>
              </a:rPr>
              <a:t>_to_cell</a:t>
            </a:r>
            <a:r>
              <a:rPr lang="en-US" altLang="ko-KR">
                <a:solidFill>
                  <a:schemeClr val="tx1"/>
                </a:solidFill>
                <a:latin typeface="Consolas" panose="020B0609020204030204" pitchFamily="49" charset="0"/>
              </a:rPr>
              <a:t> = np.dot(err, self.w2.T) * (1 - </a:t>
            </a:r>
            <a:r>
              <a:rPr lang="en-US" altLang="ko-KR" err="1">
                <a:solidFill>
                  <a:schemeClr val="tx1"/>
                </a:solidFill>
                <a:latin typeface="Consolas" panose="020B0609020204030204" pitchFamily="49" charset="0"/>
              </a:rPr>
              <a:t>self.h</a:t>
            </a:r>
            <a:r>
              <a:rPr lang="en-US" altLang="ko-KR">
                <a:solidFill>
                  <a:schemeClr val="tx1"/>
                </a:solidFill>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i="1">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6"/>
                <a:stretch>
                  <a:fillRect r="-47619" b="-3077"/>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9"/>
                <a:stretch>
                  <a:fillRect l="-1587" t="-3947" r="-20635" b="-10526"/>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3"/>
                <a:stretch>
                  <a:fillRect r="-23438" b="-3030"/>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5"/>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6"/>
                <a:stretch>
                  <a:fillRect r="-10938" b="-3030"/>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468913" y="4059161"/>
                <a:ext cx="1599605"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468913" y="4059161"/>
                <a:ext cx="1599605" cy="57201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572422" y="5428266"/>
                <a:ext cx="501560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572422" y="5428266"/>
                <a:ext cx="5015604" cy="635559"/>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277135" y="5911417"/>
            <a:ext cx="54854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632262" y="5101619"/>
            <a:ext cx="146386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err_to_cell</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635730" y="2787676"/>
            <a:ext cx="8242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5086380" y="6225715"/>
            <a:ext cx="8242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820080" y="6224595"/>
            <a:ext cx="201048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(1,10) =&gt; (32,10)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55424" y="3479198"/>
            <a:ext cx="111601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(32,100)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55424" y="2281591"/>
            <a:ext cx="108074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951322" y="3649696"/>
            <a:ext cx="97013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71887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794665" y="1024246"/>
            <a:ext cx="8143933"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a = np.array([1,2,3,4])</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x in a[::-1][:2]:</a:t>
            </a:r>
          </a:p>
          <a:p>
            <a:r>
              <a:rPr lang="en-US" altLang="ko-KR">
                <a:solidFill>
                  <a:schemeClr val="tx1"/>
                </a:solidFill>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95158"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415894"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836630"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257366"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415894"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836630"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257366"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95157"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40572" y="438306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1536506" y="2135266"/>
            <a:ext cx="307327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a[start:end:step]</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1536506" y="2589727"/>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300792"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721528"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4142264"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563000"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721528"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4142264"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563000"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300791"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852005" y="4496889"/>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1536506" y="3088899"/>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a[::-1][:2]</a:t>
            </a:r>
            <a:endParaRPr lang="ko-KR" altLang="en-US" sz="2400">
              <a:solidFill>
                <a:schemeClr val="tx1"/>
              </a:solidFill>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5168859" y="4488719"/>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701791"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6122527"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6122527"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701790"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5710789" y="2312728"/>
            <a:ext cx="4657685"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Truncate 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잘라내어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3254171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794665" y="1024246"/>
            <a:ext cx="8143933"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a = np.array([1,2,3,4])</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x in a[:-1][::-1][:2]:</a:t>
            </a:r>
          </a:p>
          <a:p>
            <a:r>
              <a:rPr lang="en-US" altLang="ko-KR">
                <a:solidFill>
                  <a:schemeClr val="tx1"/>
                </a:solidFill>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95158"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415894"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836630"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257366"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415894"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836630"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257366"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95157"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40572" y="438306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1536506" y="2135266"/>
            <a:ext cx="307327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a[start:end:step]</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1527800" y="3089865"/>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66399"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87135"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907871"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87135"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907871"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66398"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617612" y="4465790"/>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1527800" y="358903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a[::-1][:2]</a:t>
            </a:r>
            <a:endParaRPr lang="ko-KR" altLang="en-US" sz="2400">
              <a:solidFill>
                <a:schemeClr val="tx1"/>
              </a:solidFill>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934466" y="4457620"/>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467398"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888134"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888134"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467397"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5710789" y="2312728"/>
            <a:ext cx="4657685"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Truncate 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잘라내어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1536506" y="261700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06384" y="4538681"/>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61436"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82172"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102908"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82172"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102908"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61435"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1578109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911258" y="794118"/>
            <a:ext cx="8143933" cy="1384995"/>
          </a:xfrm>
          <a:prstGeom prst="rect">
            <a:avLst/>
          </a:prstGeom>
          <a:solidFill>
            <a:srgbClr val="E2E2F6"/>
          </a:solidFill>
        </p:spPr>
        <p:txBody>
          <a:bodyPr wrap="square">
            <a:spAutoFit/>
          </a:bodyPr>
          <a:lstStyle/>
          <a:p>
            <a:r>
              <a:rPr lang="en-US" altLang="ko-KR" sz="1400">
                <a:solidFill>
                  <a:srgbClr val="FF0000"/>
                </a:solidFill>
                <a:latin typeface="Consolas" panose="020B0609020204030204" pitchFamily="49" charset="0"/>
              </a:rPr>
              <a:t>for x, h in zip(seq[::-1][:10], </a:t>
            </a:r>
            <a:r>
              <a:rPr lang="en-US" altLang="ko-KR" sz="1400" err="1">
                <a:solidFill>
                  <a:srgbClr val="FF0000"/>
                </a:solidFill>
                <a:latin typeface="Consolas" panose="020B0609020204030204" pitchFamily="49" charset="0"/>
              </a:rPr>
              <a:t>self.h</a:t>
            </a:r>
            <a:r>
              <a:rPr lang="en-US" altLang="ko-KR" sz="1400">
                <a:solidFill>
                  <a:srgbClr val="FF0000"/>
                </a:solidFill>
                <a:latin typeface="Consolas" panose="020B0609020204030204" pitchFamily="49" charset="0"/>
              </a:rPr>
              <a:t>[:-1][::-1][:10]):</a:t>
            </a:r>
          </a:p>
          <a:p>
            <a:r>
              <a:rPr lang="en-US" altLang="ko-KR" sz="1400">
                <a:solidFill>
                  <a:schemeClr val="tx1"/>
                </a:solidFill>
                <a:latin typeface="Consolas" panose="020B0609020204030204" pitchFamily="49" charset="0"/>
              </a:rPr>
              <a:t>    w1h_grad += np.dot(</a:t>
            </a:r>
            <a:r>
              <a:rPr lang="en-US" altLang="ko-KR" sz="1400" err="1">
                <a:solidFill>
                  <a:schemeClr val="tx1"/>
                </a:solidFill>
                <a:latin typeface="Consolas" panose="020B0609020204030204" pitchFamily="49" charset="0"/>
              </a:rPr>
              <a:t>h.T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w1x_grad += np.dot(</a:t>
            </a:r>
            <a:r>
              <a:rPr lang="en-US" altLang="ko-KR" sz="1400" err="1">
                <a:solidFill>
                  <a:schemeClr val="tx1"/>
                </a:solidFill>
                <a:latin typeface="Consolas" panose="020B0609020204030204" pitchFamily="49" charset="0"/>
              </a:rPr>
              <a:t>x.T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b1_grad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axis=0)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이전 타임 스텝의 셀 직전까지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 np.dot(</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687016" y="5662084"/>
                <a:ext cx="4077911" cy="31207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687016" y="5662084"/>
                <a:ext cx="4077911" cy="312073"/>
              </a:xfrm>
              <a:prstGeom prst="rect">
                <a:avLst/>
              </a:prstGeom>
              <a:blipFill>
                <a:blip r:embed="rId3"/>
                <a:stretch>
                  <a:fillRect t="-3922" r="-897" b="-352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525870" y="2283215"/>
                <a:ext cx="8064110" cy="4104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m:t>
                          </m:r>
                        </m:sub>
                      </m:sSub>
                      <m:r>
                        <a:rPr lang="en-US" altLang="ko-KR" sz="1800" b="0" i="1" smtClean="0">
                          <a:solidFill>
                            <a:srgbClr val="000000"/>
                          </a:solidFill>
                          <a:latin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m:t>
                          </m:r>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𝑝𝑝</m:t>
                          </m:r>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525870" y="2283215"/>
                <a:ext cx="8064110" cy="410497"/>
              </a:xfrm>
              <a:prstGeom prst="rect">
                <a:avLst/>
              </a:prstGeom>
              <a:blipFill>
                <a:blip r:embed="rId4"/>
                <a:stretch>
                  <a:fillRect b="-29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363185" y="3352191"/>
                <a:ext cx="6967391" cy="4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800" b="0" i="1" u="none" strike="noStrike" kern="1200" cap="none" spc="0" normalizeH="0" baseline="0" noProof="0" smtClean="0">
                          <a:ln>
                            <a:noFill/>
                          </a:ln>
                          <a:solidFill>
                            <a:srgbClr val="FF0000"/>
                          </a:solidFill>
                          <a:effectLst/>
                          <a:uLnTx/>
                          <a:uFillTx/>
                          <a:latin typeface="Cambria Math" panose="02040503050406030204" pitchFamily="18" charset="0"/>
                        </a:rPr>
                        <m:t>𝑋</m:t>
                      </m:r>
                      <m:r>
                        <a:rPr lang="en-US" altLang="ko-KR" sz="1800" b="0" i="1" smtClean="0">
                          <a:solidFill>
                            <a:srgbClr val="000000"/>
                          </a:solidFill>
                          <a:latin typeface="Cambria Math" panose="02040503050406030204" pitchFamily="18" charset="0"/>
                        </a:rPr>
                        <m:t>+</m:t>
                      </m:r>
                      <m:sSub>
                        <m:sSubPr>
                          <m:ctrlPr>
                            <a:rPr lang="en-US" altLang="ko-KR" sz="1800" b="0" i="1" smtClean="0">
                              <a:solidFill>
                                <a:srgbClr val="FF0000"/>
                              </a:solidFill>
                              <a:latin typeface="Cambria Math" panose="02040503050406030204" pitchFamily="18" charset="0"/>
                            </a:rPr>
                          </m:ctrlPr>
                        </m:sSubPr>
                        <m:e>
                          <m:r>
                            <a:rPr lang="en-US" altLang="ko-KR" sz="1800" i="1" smtClean="0">
                              <a:solidFill>
                                <a:srgbClr val="FF0000"/>
                              </a:solidFill>
                              <a:latin typeface="Cambria Math" panose="02040503050406030204" pitchFamily="18" charset="0"/>
                            </a:rPr>
                            <m:t>𝑋</m:t>
                          </m:r>
                        </m:e>
                        <m:sub>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b="0" i="1" smtClean="0">
                              <a:solidFill>
                                <a:srgbClr val="FF0000"/>
                              </a:solidFill>
                              <a:latin typeface="Cambria Math" panose="02040503050406030204" pitchFamily="18" charset="0"/>
                              <a:ea typeface="Cambria Math" panose="02040503050406030204" pitchFamily="18" charset="0"/>
                            </a:rPr>
                          </m:ctrlPr>
                        </m:sSubPr>
                        <m:e>
                          <m:r>
                            <a:rPr lang="en-US" altLang="ko-KR" sz="1800" b="0" i="1" smtClean="0">
                              <a:solidFill>
                                <a:srgbClr val="FF0000"/>
                              </a:solidFill>
                              <a:latin typeface="Cambria Math" panose="02040503050406030204" pitchFamily="18" charset="0"/>
                              <a:ea typeface="Cambria Math" panose="02040503050406030204" pitchFamily="18" charset="0"/>
                            </a:rPr>
                            <m:t>𝑋</m:t>
                          </m:r>
                        </m:e>
                        <m:sub>
                          <m:r>
                            <a:rPr lang="en-US" altLang="ko-KR" sz="1800" b="0" i="1" smtClean="0">
                              <a:solidFill>
                                <a:srgbClr val="FF0000"/>
                              </a:solidFill>
                              <a:latin typeface="Cambria Math" panose="02040503050406030204" pitchFamily="18" charset="0"/>
                              <a:ea typeface="Cambria Math" panose="02040503050406030204" pitchFamily="18" charset="0"/>
                            </a:rPr>
                            <m:t>𝑝𝑝</m:t>
                          </m:r>
                        </m:sub>
                      </m:sSub>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363185" y="3352191"/>
                <a:ext cx="6967391" cy="410497"/>
              </a:xfrm>
              <a:prstGeom prst="rect">
                <a:avLst/>
              </a:prstGeom>
              <a:blipFill>
                <a:blip r:embed="rId5"/>
                <a:stretch>
                  <a:fillRect b="-298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940766" y="2670450"/>
            <a:ext cx="443262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(10,32)(32,10) =&gt; (10,10)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940766" y="3820777"/>
            <a:ext cx="477246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(100,32)(32,10) =&gt; (100,10)</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1004157" y="4608126"/>
                <a:ext cx="6967391" cy="4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800" b="0" i="1" u="none" strike="noStrike" kern="1200" cap="none" spc="0" normalizeH="0" baseline="0" noProof="0" smtClean="0">
                          <a:ln>
                            <a:noFill/>
                          </a:ln>
                          <a:solidFill>
                            <a:srgbClr val="FF0000"/>
                          </a:solidFill>
                          <a:effectLst/>
                          <a:uLnTx/>
                          <a:uFillTx/>
                          <a:latin typeface="Cambria Math" panose="02040503050406030204" pitchFamily="18" charset="0"/>
                        </a:rPr>
                        <m:t>1</m:t>
                      </m:r>
                      <m:r>
                        <a:rPr lang="en-US" altLang="ko-KR" sz="1800" b="0" i="1" smtClean="0">
                          <a:solidFill>
                            <a:srgbClr val="000000"/>
                          </a:solidFill>
                          <a:latin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1004157" y="4608126"/>
                <a:ext cx="6967391" cy="410497"/>
              </a:xfrm>
              <a:prstGeom prst="rect">
                <a:avLst/>
              </a:prstGeom>
              <a:blipFill>
                <a:blip r:embed="rId6"/>
                <a:stretch>
                  <a:fillRect b="-2985"/>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940766" y="5092229"/>
            <a:ext cx="290335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(32,10) =&gt; (10,)</a:t>
            </a:r>
            <a:endParaRPr lang="ko-KR" altLang="en-US" sz="2400">
              <a:solidFill>
                <a:schemeClr val="tx1"/>
              </a:solidFill>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619482" y="2745742"/>
            <a:ext cx="970498" cy="96824"/>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Consolas" panose="020B0609020204030204" pitchFamily="49" charset="0"/>
                </a:rPr>
                <a:t>0</a:t>
              </a:r>
              <a:endParaRPr lang="ko-KR" altLang="en-US" sz="9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619482" y="2842566"/>
            <a:ext cx="970498" cy="96824"/>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619482" y="2939390"/>
            <a:ext cx="970498" cy="96824"/>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619482" y="3036214"/>
            <a:ext cx="970498" cy="96824"/>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619482" y="3133038"/>
            <a:ext cx="970498" cy="96824"/>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619482" y="3229861"/>
            <a:ext cx="970498" cy="96824"/>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619482" y="3326685"/>
            <a:ext cx="970498" cy="96824"/>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619482" y="3423509"/>
            <a:ext cx="970498" cy="96824"/>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619482" y="3520332"/>
            <a:ext cx="970498" cy="96824"/>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619482" y="3617156"/>
            <a:ext cx="970498" cy="96824"/>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619482" y="3713980"/>
            <a:ext cx="970498" cy="96824"/>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619482" y="3810804"/>
            <a:ext cx="970498" cy="96824"/>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619482" y="3907628"/>
            <a:ext cx="970498" cy="96824"/>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619482" y="4004451"/>
            <a:ext cx="970498" cy="96824"/>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619482" y="4101275"/>
            <a:ext cx="970498" cy="96824"/>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619482" y="4198099"/>
            <a:ext cx="970498" cy="96824"/>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619482" y="4294922"/>
            <a:ext cx="970498" cy="96824"/>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619482" y="4391746"/>
            <a:ext cx="970498" cy="96824"/>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619482" y="4488570"/>
            <a:ext cx="970498" cy="96824"/>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619482" y="4585394"/>
            <a:ext cx="970498" cy="96824"/>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619482" y="4682218"/>
            <a:ext cx="970498" cy="96824"/>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619482" y="4779041"/>
            <a:ext cx="970498" cy="96824"/>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619482" y="4875865"/>
            <a:ext cx="970498" cy="96824"/>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619482" y="4972689"/>
            <a:ext cx="970498" cy="96824"/>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619482" y="5069512"/>
            <a:ext cx="970498" cy="96824"/>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619482" y="5166336"/>
            <a:ext cx="970498" cy="96824"/>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619482" y="5263160"/>
            <a:ext cx="970498" cy="96824"/>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619482" y="5359984"/>
            <a:ext cx="970498" cy="96824"/>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619482" y="5456808"/>
            <a:ext cx="970498" cy="96824"/>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619482" y="5553631"/>
            <a:ext cx="970498" cy="96824"/>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619482" y="5650455"/>
            <a:ext cx="970498" cy="96824"/>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619482" y="5747279"/>
            <a:ext cx="970498" cy="96824"/>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909954" y="2842566"/>
            <a:ext cx="398892" cy="3169244"/>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619482" y="6072527"/>
            <a:ext cx="970498" cy="96824"/>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687016" y="5938655"/>
                <a:ext cx="5951245"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smtClean="0">
                          <a:solidFill>
                            <a:srgbClr val="000000"/>
                          </a:solidFill>
                          <a:latin typeface="Cambria Math" panose="02040503050406030204" pitchFamily="18" charset="0"/>
                        </a:rPr>
                        <m:t>err</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to</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e>
                      </m:d>
                      <m:r>
                        <a:rPr lang="en-US" altLang="ko-KR" sz="2000" b="0" i="0"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687016" y="5938655"/>
                <a:ext cx="5951245" cy="353558"/>
              </a:xfrm>
              <a:prstGeom prst="rect">
                <a:avLst/>
              </a:prstGeom>
              <a:blipFill>
                <a:blip r:embed="rId7"/>
                <a:stretch>
                  <a:fillRect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687016" y="6256712"/>
                <a:ext cx="7931338"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smtClean="0">
                          <a:solidFill>
                            <a:srgbClr val="000000"/>
                          </a:solidFill>
                          <a:latin typeface="Cambria Math" panose="02040503050406030204" pitchFamily="18" charset="0"/>
                        </a:rPr>
                        <m:t>err</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to</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e>
                      </m:d>
                      <m:r>
                        <a:rPr lang="en-US" altLang="ko-KR" sz="2000" b="0" i="0"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687016" y="6256712"/>
                <a:ext cx="7931338" cy="353558"/>
              </a:xfrm>
              <a:prstGeom prst="rect">
                <a:avLst/>
              </a:prstGeom>
              <a:blipFill>
                <a:blip r:embed="rId8"/>
                <a:stretch>
                  <a:fillRect b="-2413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84472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2" name="TextBox 1">
            <a:extLst>
              <a:ext uri="{FF2B5EF4-FFF2-40B4-BE49-F238E27FC236}">
                <a16:creationId xmlns:a16="http://schemas.microsoft.com/office/drawing/2014/main" id="{1296CA63-C2F2-4AB3-BF3B-0EFCD21469A8}"/>
              </a:ext>
            </a:extLst>
          </p:cNvPr>
          <p:cNvSpPr txBox="1"/>
          <p:nvPr/>
        </p:nvSpPr>
        <p:spPr>
          <a:xfrm>
            <a:off x="572201" y="1391236"/>
            <a:ext cx="4092787" cy="2308324"/>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sum=0</a:t>
            </a:r>
          </a:p>
          <a:p>
            <a:pPr algn="l"/>
            <a:r>
              <a:rPr lang="en-US" altLang="ko-KR" sz="2400">
                <a:solidFill>
                  <a:schemeClr val="tx1"/>
                </a:solidFill>
                <a:latin typeface="Consolas" panose="020B0609020204030204" pitchFamily="49" charset="0"/>
              </a:rPr>
              <a:t>for i in range(10):</a:t>
            </a:r>
          </a:p>
          <a:p>
            <a:pPr algn="l"/>
            <a:r>
              <a:rPr lang="en-US" altLang="ko-KR" sz="2400">
                <a:solidFill>
                  <a:schemeClr val="tx1"/>
                </a:solidFill>
                <a:latin typeface="Consolas" panose="020B0609020204030204" pitchFamily="49" charset="0"/>
              </a:rPr>
              <a:t>    sum = sum + i+1</a:t>
            </a:r>
          </a:p>
          <a:p>
            <a:pPr algn="l"/>
            <a:endParaRPr lang="en-US" altLang="ko-KR" sz="2400">
              <a:solidFill>
                <a:schemeClr val="tx1"/>
              </a:solidFill>
              <a:latin typeface="Consolas" panose="020B0609020204030204" pitchFamily="49" charset="0"/>
            </a:endParaRPr>
          </a:p>
          <a:p>
            <a:pPr algn="l"/>
            <a:r>
              <a:rPr lang="en-US" altLang="ko-KR" sz="2400">
                <a:solidFill>
                  <a:schemeClr val="tx1"/>
                </a:solidFill>
                <a:latin typeface="Consolas" panose="020B0609020204030204" pitchFamily="49" charset="0"/>
              </a:rPr>
              <a:t># 1+2+3+4+5+6+7+8+9+10 </a:t>
            </a:r>
          </a:p>
          <a:p>
            <a:pPr algn="l"/>
            <a:r>
              <a:rPr lang="en-US" altLang="ko-KR" sz="2400">
                <a:solidFill>
                  <a:schemeClr val="tx1"/>
                </a:solidFill>
                <a:latin typeface="Consolas" panose="020B0609020204030204" pitchFamily="49" charset="0"/>
              </a:rPr>
              <a:t>print(sum)  </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72201" y="847082"/>
            <a:ext cx="1107996"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480790" y="1391236"/>
            <a:ext cx="4092787" cy="2308324"/>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fact=1</a:t>
            </a:r>
          </a:p>
          <a:p>
            <a:pPr algn="l"/>
            <a:r>
              <a:rPr lang="en-US" altLang="ko-KR" sz="2400">
                <a:solidFill>
                  <a:schemeClr val="tx1"/>
                </a:solidFill>
                <a:latin typeface="Consolas" panose="020B0609020204030204" pitchFamily="49" charset="0"/>
              </a:rPr>
              <a:t>for i in range(5):</a:t>
            </a:r>
          </a:p>
          <a:p>
            <a:pPr algn="l"/>
            <a:r>
              <a:rPr lang="en-US" altLang="ko-KR" sz="2400">
                <a:solidFill>
                  <a:schemeClr val="tx1"/>
                </a:solidFill>
                <a:latin typeface="Consolas" panose="020B0609020204030204" pitchFamily="49" charset="0"/>
              </a:rPr>
              <a:t>    fact = fact * (i+1)</a:t>
            </a:r>
          </a:p>
          <a:p>
            <a:pPr algn="l"/>
            <a:endParaRPr lang="en-US" altLang="ko-KR" sz="2400">
              <a:solidFill>
                <a:schemeClr val="tx1"/>
              </a:solidFill>
              <a:latin typeface="Consolas" panose="020B0609020204030204" pitchFamily="49" charset="0"/>
            </a:endParaRPr>
          </a:p>
          <a:p>
            <a:pPr algn="l"/>
            <a:r>
              <a:rPr lang="en-US" altLang="ko-KR" sz="2400">
                <a:solidFill>
                  <a:schemeClr val="tx1"/>
                </a:solidFill>
                <a:latin typeface="Consolas" panose="020B0609020204030204" pitchFamily="49" charset="0"/>
              </a:rPr>
              <a:t># 1*2*3*4*5</a:t>
            </a:r>
          </a:p>
          <a:p>
            <a:pPr algn="l"/>
            <a:r>
              <a:rPr lang="en-US" altLang="ko-KR" sz="2400">
                <a:solidFill>
                  <a:schemeClr val="tx1"/>
                </a:solidFill>
                <a:latin typeface="Consolas" panose="020B0609020204030204" pitchFamily="49" charset="0"/>
              </a:rPr>
              <a:t>print(fact)  </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88720468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r>
              <a:rPr lang="en-US" altLang="ko-KR" sz="1100">
                <a:solidFill>
                  <a:srgbClr val="3399FF"/>
                </a:solidFill>
                <a:latin typeface="Consolas" panose="020B0609020204030204" pitchFamily="49" charset="0"/>
                <a:ea typeface="고도 M" panose="02000503000000020004" pitchFamily="2" charset="-127"/>
              </a:rPr>
              <a:t>3200+1024+32  </a:t>
            </a:r>
            <a:r>
              <a:rPr lang="en-US" altLang="ko-KR" sz="1100">
                <a:solidFill>
                  <a:schemeClr val="tx1"/>
                </a:solidFill>
                <a:latin typeface="Consolas" panose="020B0609020204030204" pitchFamily="49" charset="0"/>
                <a:ea typeface="고도 M" panose="02000503000000020004" pitchFamily="2" charset="-127"/>
              </a:rPr>
              <a:t>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r>
              <a:rPr lang="en-US" altLang="ko-KR" sz="1100">
                <a:solidFill>
                  <a:srgbClr val="3399FF"/>
                </a:solidFill>
                <a:latin typeface="Consolas" panose="020B0609020204030204" pitchFamily="49" charset="0"/>
                <a:ea typeface="고도 M" panose="02000503000000020004" pitchFamily="2" charset="-127"/>
              </a:rPr>
              <a:t>32+1  ( </a:t>
            </a:r>
            <a:r>
              <a:rPr lang="ko-KR" altLang="en-US" sz="1100">
                <a:solidFill>
                  <a:srgbClr val="3399FF"/>
                </a:solidFill>
                <a:latin typeface="Consolas" panose="020B0609020204030204" pitchFamily="49" charset="0"/>
                <a:ea typeface="고도 M" panose="02000503000000020004" pitchFamily="2" charset="-127"/>
              </a:rPr>
              <a:t>입력뉴런수</a:t>
            </a:r>
            <a:r>
              <a:rPr lang="en-US" altLang="ko-KR" sz="1100">
                <a:solidFill>
                  <a:srgbClr val="3399FF"/>
                </a:solidFill>
                <a:latin typeface="Consolas" panose="020B0609020204030204" pitchFamily="49" charset="0"/>
                <a:ea typeface="고도 M" panose="02000503000000020004" pitchFamily="2" charset="-127"/>
              </a:rPr>
              <a:t>, </a:t>
            </a:r>
            <a:r>
              <a:rPr lang="ko-KR" altLang="en-US" sz="1100">
                <a:solidFill>
                  <a:srgbClr val="3399FF"/>
                </a:solidFill>
                <a:latin typeface="Consolas" panose="020B0609020204030204" pitchFamily="49" charset="0"/>
                <a:ea typeface="고도 M" panose="02000503000000020004" pitchFamily="2" charset="-127"/>
              </a:rPr>
              <a:t>출력 뉴런수 </a:t>
            </a:r>
            <a:r>
              <a:rPr lang="en-US" altLang="ko-KR" sz="1100">
                <a:solidFill>
                  <a:srgbClr val="3399FF"/>
                </a:solidFill>
                <a:latin typeface="Consolas" panose="020B0609020204030204" pitchFamily="49" charset="0"/>
                <a:ea typeface="고도 M" panose="02000503000000020004" pitchFamily="2" charset="-127"/>
              </a:rPr>
              <a:t>) =&gt; ( 32, 1 )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m:t>
                          </m:r>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epochs=10,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782266" y="3698653"/>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8173532" y="1059168"/>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8173532" y="1059168"/>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5579" y="3059668"/>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5579" y="3059668"/>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2482" y="5479386"/>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1667" y="508337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27363" y="1397264"/>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76446" y="48484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25894" y="3623941"/>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44452" y="3680039"/>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505260" y="3680038"/>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643002" y="553771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1184" y="475296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401572" y="983550"/>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7270"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1" smtClean="0">
                            <a:solidFill>
                              <a:schemeClr val="tx1"/>
                            </a:solidFill>
                            <a:latin typeface="Cambria Math" panose="02040503050406030204" pitchFamily="18" charset="0"/>
                          </a:rPr>
                        </m:ctrlPr>
                      </m:dPr>
                      <m:e>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7270" cy="307777"/>
              </a:xfrm>
              <a:prstGeom prst="rect">
                <a:avLst/>
              </a:prstGeom>
              <a:blipFill>
                <a:blip r:embed="rId10"/>
                <a:stretch>
                  <a:fillRect l="-1053"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04" idx="0"/>
          </p:cNvCxnSpPr>
          <p:nvPr/>
        </p:nvCxnSpPr>
        <p:spPr>
          <a:xfrm flipV="1">
            <a:off x="2780379" y="1721779"/>
            <a:ext cx="4088259"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845483"/>
            <a:ext cx="6031150" cy="211579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9618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66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61088</TotalTime>
  <Words>38213</Words>
  <Application>Microsoft Office PowerPoint</Application>
  <PresentationFormat>사용자 지정</PresentationFormat>
  <Paragraphs>8659</Paragraphs>
  <Slides>414</Slides>
  <Notes>408</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414</vt:i4>
      </vt:variant>
    </vt:vector>
  </HeadingPairs>
  <TitlesOfParts>
    <vt:vector size="429" baseType="lpstr">
      <vt:lpstr>굴림</vt:lpstr>
      <vt:lpstr>맑은 고딕</vt:lpstr>
      <vt:lpstr>맑은 고딕</vt:lpstr>
      <vt:lpstr>나눔스퀘어 ExtraBold</vt:lpstr>
      <vt:lpstr>고도 B</vt:lpstr>
      <vt:lpstr>Calvin</vt:lpstr>
      <vt:lpstr>Arial</vt:lpstr>
      <vt:lpstr>Consolas</vt:lpstr>
      <vt:lpstr>Candara</vt:lpstr>
      <vt:lpstr>Wingdings</vt:lpstr>
      <vt:lpstr>Microsoft Sans Serif</vt:lpstr>
      <vt:lpstr>고도 M</vt:lpstr>
      <vt:lpstr>Cambria Math</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이주광</cp:lastModifiedBy>
  <cp:revision>3337</cp:revision>
  <dcterms:created xsi:type="dcterms:W3CDTF">2008-02-04T08:04:25Z</dcterms:created>
  <dcterms:modified xsi:type="dcterms:W3CDTF">2020-10-26T00:53:22Z</dcterms:modified>
</cp:coreProperties>
</file>